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 id="2147483677" r:id="rId5"/>
  </p:sldMasterIdLst>
  <p:notesMasterIdLst>
    <p:notesMasterId r:id="rId58"/>
  </p:notesMasterIdLst>
  <p:handoutMasterIdLst>
    <p:handoutMasterId r:id="rId59"/>
  </p:handoutMasterIdLst>
  <p:sldIdLst>
    <p:sldId id="350" r:id="rId6"/>
    <p:sldId id="376" r:id="rId7"/>
    <p:sldId id="375" r:id="rId8"/>
    <p:sldId id="377" r:id="rId9"/>
    <p:sldId id="293" r:id="rId10"/>
    <p:sldId id="752" r:id="rId11"/>
    <p:sldId id="380" r:id="rId12"/>
    <p:sldId id="370" r:id="rId13"/>
    <p:sldId id="378" r:id="rId14"/>
    <p:sldId id="361" r:id="rId15"/>
    <p:sldId id="754" r:id="rId16"/>
    <p:sldId id="346" r:id="rId17"/>
    <p:sldId id="749" r:id="rId18"/>
    <p:sldId id="382" r:id="rId19"/>
    <p:sldId id="759" r:id="rId20"/>
    <p:sldId id="760" r:id="rId21"/>
    <p:sldId id="387" r:id="rId22"/>
    <p:sldId id="761" r:id="rId23"/>
    <p:sldId id="750" r:id="rId24"/>
    <p:sldId id="394" r:id="rId25"/>
    <p:sldId id="762" r:id="rId26"/>
    <p:sldId id="388" r:id="rId27"/>
    <p:sldId id="381" r:id="rId28"/>
    <p:sldId id="291" r:id="rId29"/>
    <p:sldId id="758" r:id="rId30"/>
    <p:sldId id="741" r:id="rId31"/>
    <p:sldId id="742" r:id="rId32"/>
    <p:sldId id="740" r:id="rId33"/>
    <p:sldId id="734" r:id="rId34"/>
    <p:sldId id="737" r:id="rId35"/>
    <p:sldId id="735" r:id="rId36"/>
    <p:sldId id="738" r:id="rId37"/>
    <p:sldId id="566" r:id="rId38"/>
    <p:sldId id="736" r:id="rId39"/>
    <p:sldId id="696" r:id="rId40"/>
    <p:sldId id="744" r:id="rId41"/>
    <p:sldId id="739" r:id="rId42"/>
    <p:sldId id="745" r:id="rId43"/>
    <p:sldId id="757" r:id="rId44"/>
    <p:sldId id="746" r:id="rId45"/>
    <p:sldId id="747" r:id="rId46"/>
    <p:sldId id="728" r:id="rId47"/>
    <p:sldId id="726" r:id="rId48"/>
    <p:sldId id="727" r:id="rId49"/>
    <p:sldId id="731" r:id="rId50"/>
    <p:sldId id="730" r:id="rId51"/>
    <p:sldId id="732" r:id="rId52"/>
    <p:sldId id="729" r:id="rId53"/>
    <p:sldId id="392" r:id="rId54"/>
    <p:sldId id="763" r:id="rId55"/>
    <p:sldId id="688" r:id="rId56"/>
    <p:sldId id="285" r:id="rId57"/>
  </p:sldIdLst>
  <p:sldSz cx="10691813" cy="7559675"/>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A45DB1F-D5C6-4416-B77D-81DFEDB16DF5}">
          <p14:sldIdLst>
            <p14:sldId id="350"/>
            <p14:sldId id="376"/>
            <p14:sldId id="375"/>
            <p14:sldId id="377"/>
            <p14:sldId id="293"/>
            <p14:sldId id="752"/>
          </p14:sldIdLst>
        </p14:section>
        <p14:section name="Stratégie santé mondiale" id="{73EAE01A-47B8-46A9-B424-ED4A567FC9CB}">
          <p14:sldIdLst>
            <p14:sldId id="380"/>
            <p14:sldId id="370"/>
            <p14:sldId id="378"/>
            <p14:sldId id="361"/>
            <p14:sldId id="754"/>
            <p14:sldId id="346"/>
          </p14:sldIdLst>
        </p14:section>
        <p14:section name="Fondamentaux GP" id="{98FB1495-1A37-4C21-8DB6-F315C575515A}">
          <p14:sldIdLst>
            <p14:sldId id="749"/>
            <p14:sldId id="382"/>
            <p14:sldId id="759"/>
            <p14:sldId id="760"/>
            <p14:sldId id="387"/>
            <p14:sldId id="761"/>
            <p14:sldId id="750"/>
            <p14:sldId id="394"/>
            <p14:sldId id="762"/>
            <p14:sldId id="388"/>
          </p14:sldIdLst>
        </p14:section>
        <p14:section name="Genre" id="{30B6EB4E-8D59-4CF2-AF41-0EF84B52B899}">
          <p14:sldIdLst>
            <p14:sldId id="381"/>
            <p14:sldId id="291"/>
            <p14:sldId id="758"/>
            <p14:sldId id="741"/>
            <p14:sldId id="742"/>
            <p14:sldId id="740"/>
            <p14:sldId id="734"/>
            <p14:sldId id="737"/>
            <p14:sldId id="735"/>
            <p14:sldId id="738"/>
            <p14:sldId id="566"/>
            <p14:sldId id="736"/>
            <p14:sldId id="696"/>
            <p14:sldId id="744"/>
            <p14:sldId id="739"/>
            <p14:sldId id="745"/>
            <p14:sldId id="757"/>
            <p14:sldId id="746"/>
            <p14:sldId id="747"/>
            <p14:sldId id="728"/>
            <p14:sldId id="726"/>
            <p14:sldId id="727"/>
            <p14:sldId id="731"/>
            <p14:sldId id="730"/>
            <p14:sldId id="732"/>
            <p14:sldId id="729"/>
          </p14:sldIdLst>
        </p14:section>
        <p14:section name="Conclusion" id="{D26A3FCC-D865-4334-AB1D-F5D74E093625}">
          <p14:sldIdLst>
            <p14:sldId id="392"/>
            <p14:sldId id="763"/>
            <p14:sldId id="688"/>
          </p14:sldIdLst>
        </p14:section>
        <p14:section name="Autres diapos" id="{EA369954-1543-4FAD-8DA5-412B67B11473}">
          <p14:sldIdLst>
            <p14:sldId id="285"/>
          </p14:sldIdLst>
        </p14:section>
      </p14:sectionLst>
    </p:ext>
    <p:ext uri="{EFAFB233-063F-42B5-8137-9DF3F51BA10A}">
      <p15:sldGuideLst xmlns:p15="http://schemas.microsoft.com/office/powerpoint/2012/main">
        <p15:guide id="1" orient="horz" pos="2381" userDrawn="1">
          <p15:clr>
            <a:srgbClr val="A4A3A4"/>
          </p15:clr>
        </p15:guide>
        <p15:guide id="2" pos="33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mambla MANOUAN" initials="KM" lastIdx="11" clrIdx="0">
    <p:extLst>
      <p:ext uri="{19B8F6BF-5375-455C-9EA6-DF929625EA0E}">
        <p15:presenceInfo xmlns:p15="http://schemas.microsoft.com/office/powerpoint/2012/main" userId="S-1-5-21-3406572209-2354835200-999462638-14769" providerId="AD"/>
      </p:ext>
    </p:extLst>
  </p:cmAuthor>
  <p:cmAuthor id="2" name="Marie QUESNEE" initials="MQ" lastIdx="3" clrIdx="1">
    <p:extLst>
      <p:ext uri="{19B8F6BF-5375-455C-9EA6-DF929625EA0E}">
        <p15:presenceInfo xmlns:p15="http://schemas.microsoft.com/office/powerpoint/2012/main" userId="S-1-5-21-3406572209-2354835200-999462638-152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972"/>
    <a:srgbClr val="FFFFFF"/>
    <a:srgbClr val="007DB6"/>
    <a:srgbClr val="89C34B"/>
    <a:srgbClr val="9EC3DD"/>
    <a:srgbClr val="672C94"/>
    <a:srgbClr val="2D57A9"/>
    <a:srgbClr val="3A6587"/>
    <a:srgbClr val="045176"/>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95B7F3-BFCD-47A3-8BDA-D784A4B16CA7}" v="9" dt="2025-06-20T12:59:44.723"/>
    <p1510:client id="{0992144D-5082-441E-8F0E-880B0887C366}" v="476" dt="2025-06-19T13:58:36.71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26" autoAdjust="0"/>
    <p:restoredTop sz="92418" autoAdjust="0"/>
  </p:normalViewPr>
  <p:slideViewPr>
    <p:cSldViewPr snapToGrid="0" snapToObjects="1" showGuides="1">
      <p:cViewPr varScale="1">
        <p:scale>
          <a:sx n="89" d="100"/>
          <a:sy n="89" d="100"/>
        </p:scale>
        <p:origin x="1446" y="66"/>
      </p:cViewPr>
      <p:guideLst>
        <p:guide orient="horz" pos="2381"/>
        <p:guide pos="3368"/>
      </p:guideLst>
    </p:cSldViewPr>
  </p:slideViewPr>
  <p:notesTextViewPr>
    <p:cViewPr>
      <p:scale>
        <a:sx n="1" d="1"/>
        <a:sy n="1" d="1"/>
      </p:scale>
      <p:origin x="0" y="0"/>
    </p:cViewPr>
  </p:notesTextViewPr>
  <p:notesViewPr>
    <p:cSldViewPr snapToGrid="0" snapToObjects="1">
      <p:cViewPr varScale="1">
        <p:scale>
          <a:sx n="58" d="100"/>
          <a:sy n="58" d="100"/>
        </p:scale>
        <p:origin x="2472" y="5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y Pierluigi" userId="81fb6f91-4e1a-468e-8303-904b88cb52f0" providerId="ADAL" clId="{0992144D-5082-441E-8F0E-880B0887C366}"/>
    <pc:docChg chg="undo custSel addSld delSld modSld sldOrd modSection">
      <pc:chgData name="Charly Pierluigi" userId="81fb6f91-4e1a-468e-8303-904b88cb52f0" providerId="ADAL" clId="{0992144D-5082-441E-8F0E-880B0887C366}" dt="2025-06-19T13:58:36.692" v="2837" actId="20577"/>
      <pc:docMkLst>
        <pc:docMk/>
      </pc:docMkLst>
      <pc:sldChg chg="mod modShow">
        <pc:chgData name="Charly Pierluigi" userId="81fb6f91-4e1a-468e-8303-904b88cb52f0" providerId="ADAL" clId="{0992144D-5082-441E-8F0E-880B0887C366}" dt="2025-05-27T13:24:48.306" v="511" actId="729"/>
        <pc:sldMkLst>
          <pc:docMk/>
          <pc:sldMk cId="0" sldId="288"/>
        </pc:sldMkLst>
      </pc:sldChg>
      <pc:sldChg chg="modSp mod">
        <pc:chgData name="Charly Pierluigi" userId="81fb6f91-4e1a-468e-8303-904b88cb52f0" providerId="ADAL" clId="{0992144D-5082-441E-8F0E-880B0887C366}" dt="2025-05-27T13:24:43.474" v="510" actId="20577"/>
        <pc:sldMkLst>
          <pc:docMk/>
          <pc:sldMk cId="399225594" sldId="291"/>
        </pc:sldMkLst>
        <pc:spChg chg="mod">
          <ac:chgData name="Charly Pierluigi" userId="81fb6f91-4e1a-468e-8303-904b88cb52f0" providerId="ADAL" clId="{0992144D-5082-441E-8F0E-880B0887C366}" dt="2025-05-27T13:24:43.474" v="510" actId="20577"/>
          <ac:spMkLst>
            <pc:docMk/>
            <pc:sldMk cId="399225594" sldId="291"/>
            <ac:spMk id="10" creationId="{369EDE02-ED0C-7085-013A-F42221165C83}"/>
          </ac:spMkLst>
        </pc:spChg>
      </pc:sldChg>
      <pc:sldChg chg="modSp mod">
        <pc:chgData name="Charly Pierluigi" userId="81fb6f91-4e1a-468e-8303-904b88cb52f0" providerId="ADAL" clId="{0992144D-5082-441E-8F0E-880B0887C366}" dt="2025-05-28T13:24:16.067" v="2564" actId="20577"/>
        <pc:sldMkLst>
          <pc:docMk/>
          <pc:sldMk cId="1873361391" sldId="293"/>
        </pc:sldMkLst>
        <pc:spChg chg="mod">
          <ac:chgData name="Charly Pierluigi" userId="81fb6f91-4e1a-468e-8303-904b88cb52f0" providerId="ADAL" clId="{0992144D-5082-441E-8F0E-880B0887C366}" dt="2025-05-28T13:24:16.067" v="2564" actId="20577"/>
          <ac:spMkLst>
            <pc:docMk/>
            <pc:sldMk cId="1873361391" sldId="293"/>
            <ac:spMk id="9" creationId="{7D0D4709-1B05-1107-780B-07DCFEFC3296}"/>
          </ac:spMkLst>
        </pc:spChg>
        <pc:graphicFrameChg chg="mod modGraphic">
          <ac:chgData name="Charly Pierluigi" userId="81fb6f91-4e1a-468e-8303-904b88cb52f0" providerId="ADAL" clId="{0992144D-5082-441E-8F0E-880B0887C366}" dt="2025-05-28T13:24:05.104" v="2563" actId="20577"/>
          <ac:graphicFrameMkLst>
            <pc:docMk/>
            <pc:sldMk cId="1873361391" sldId="293"/>
            <ac:graphicFrameMk id="2" creationId="{A5BC8937-10E7-74D1-F5F8-62942FBBDF8A}"/>
          </ac:graphicFrameMkLst>
        </pc:graphicFrameChg>
      </pc:sldChg>
      <pc:sldChg chg="addSp delSp modSp mod delAnim modAnim modNotesTx">
        <pc:chgData name="Charly Pierluigi" userId="81fb6f91-4e1a-468e-8303-904b88cb52f0" providerId="ADAL" clId="{0992144D-5082-441E-8F0E-880B0887C366}" dt="2025-05-27T13:23:57.439" v="425" actId="20577"/>
        <pc:sldMkLst>
          <pc:docMk/>
          <pc:sldMk cId="1095228128" sldId="346"/>
        </pc:sldMkLst>
        <pc:spChg chg="add mod">
          <ac:chgData name="Charly Pierluigi" userId="81fb6f91-4e1a-468e-8303-904b88cb52f0" providerId="ADAL" clId="{0992144D-5082-441E-8F0E-880B0887C366}" dt="2025-05-27T13:23:57.439" v="425" actId="20577"/>
          <ac:spMkLst>
            <pc:docMk/>
            <pc:sldMk cId="1095228128" sldId="346"/>
            <ac:spMk id="39" creationId="{B97FC35C-40C8-EC7C-E686-D31672E28E5D}"/>
          </ac:spMkLst>
        </pc:spChg>
        <pc:grpChg chg="mod">
          <ac:chgData name="Charly Pierluigi" userId="81fb6f91-4e1a-468e-8303-904b88cb52f0" providerId="ADAL" clId="{0992144D-5082-441E-8F0E-880B0887C366}" dt="2025-05-27T13:20:37.660" v="78" actId="1076"/>
          <ac:grpSpMkLst>
            <pc:docMk/>
            <pc:sldMk cId="1095228128" sldId="346"/>
            <ac:grpSpMk id="5" creationId="{C0D1BD1C-5BD3-4E83-36CA-E293D787DB08}"/>
          </ac:grpSpMkLst>
        </pc:grpChg>
        <pc:grpChg chg="mod">
          <ac:chgData name="Charly Pierluigi" userId="81fb6f91-4e1a-468e-8303-904b88cb52f0" providerId="ADAL" clId="{0992144D-5082-441E-8F0E-880B0887C366}" dt="2025-05-27T13:23:31.645" v="422" actId="1076"/>
          <ac:grpSpMkLst>
            <pc:docMk/>
            <pc:sldMk cId="1095228128" sldId="346"/>
            <ac:grpSpMk id="42" creationId="{6BCA8895-4AE7-2209-B5CA-7D1FA43BC364}"/>
          </ac:grpSpMkLst>
        </pc:grpChg>
        <pc:grpChg chg="mod">
          <ac:chgData name="Charly Pierluigi" userId="81fb6f91-4e1a-468e-8303-904b88cb52f0" providerId="ADAL" clId="{0992144D-5082-441E-8F0E-880B0887C366}" dt="2025-05-27T13:23:27.725" v="420" actId="1076"/>
          <ac:grpSpMkLst>
            <pc:docMk/>
            <pc:sldMk cId="1095228128" sldId="346"/>
            <ac:grpSpMk id="51" creationId="{58038EB6-494C-F6BE-4AEC-E3C22AC1B896}"/>
          </ac:grpSpMkLst>
        </pc:grpChg>
        <pc:grpChg chg="mod">
          <ac:chgData name="Charly Pierluigi" userId="81fb6f91-4e1a-468e-8303-904b88cb52f0" providerId="ADAL" clId="{0992144D-5082-441E-8F0E-880B0887C366}" dt="2025-05-27T13:23:23.121" v="418" actId="1076"/>
          <ac:grpSpMkLst>
            <pc:docMk/>
            <pc:sldMk cId="1095228128" sldId="346"/>
            <ac:grpSpMk id="60" creationId="{6D461CB1-02FA-569E-51EC-8BBEB1FA87FC}"/>
          </ac:grpSpMkLst>
        </pc:grpChg>
        <pc:grpChg chg="mod">
          <ac:chgData name="Charly Pierluigi" userId="81fb6f91-4e1a-468e-8303-904b88cb52f0" providerId="ADAL" clId="{0992144D-5082-441E-8F0E-880B0887C366}" dt="2025-05-27T13:23:20.752" v="417" actId="1076"/>
          <ac:grpSpMkLst>
            <pc:docMk/>
            <pc:sldMk cId="1095228128" sldId="346"/>
            <ac:grpSpMk id="69" creationId="{4A35B13E-01D5-CAA9-5481-32BA66B48A57}"/>
          </ac:grpSpMkLst>
        </pc:grpChg>
        <pc:picChg chg="mod">
          <ac:chgData name="Charly Pierluigi" userId="81fb6f91-4e1a-468e-8303-904b88cb52f0" providerId="ADAL" clId="{0992144D-5082-441E-8F0E-880B0887C366}" dt="2025-05-27T13:20:37.660" v="78" actId="1076"/>
          <ac:picMkLst>
            <pc:docMk/>
            <pc:sldMk cId="1095228128" sldId="346"/>
            <ac:picMk id="4" creationId="{00000000-0000-0000-0000-000000000000}"/>
          </ac:picMkLst>
        </pc:picChg>
        <pc:picChg chg="mod">
          <ac:chgData name="Charly Pierluigi" userId="81fb6f91-4e1a-468e-8303-904b88cb52f0" providerId="ADAL" clId="{0992144D-5082-441E-8F0E-880B0887C366}" dt="2025-05-27T13:20:37.660" v="78" actId="1076"/>
          <ac:picMkLst>
            <pc:docMk/>
            <pc:sldMk cId="1095228128" sldId="346"/>
            <ac:picMk id="79" creationId="{00000000-0000-0000-0000-000000000000}"/>
          </ac:picMkLst>
        </pc:picChg>
      </pc:sldChg>
      <pc:sldChg chg="modNotesTx">
        <pc:chgData name="Charly Pierluigi" userId="81fb6f91-4e1a-468e-8303-904b88cb52f0" providerId="ADAL" clId="{0992144D-5082-441E-8F0E-880B0887C366}" dt="2025-05-27T14:32:35.322" v="2548" actId="20577"/>
        <pc:sldMkLst>
          <pc:docMk/>
          <pc:sldMk cId="2787534232" sldId="361"/>
        </pc:sldMkLst>
      </pc:sldChg>
      <pc:sldChg chg="delSp modSp mod ord modAnim modShow">
        <pc:chgData name="Charly Pierluigi" userId="81fb6f91-4e1a-468e-8303-904b88cb52f0" providerId="ADAL" clId="{0992144D-5082-441E-8F0E-880B0887C366}" dt="2025-05-28T13:23:29.602" v="2554"/>
        <pc:sldMkLst>
          <pc:docMk/>
          <pc:sldMk cId="4144396417" sldId="382"/>
        </pc:sldMkLst>
        <pc:spChg chg="mod">
          <ac:chgData name="Charly Pierluigi" userId="81fb6f91-4e1a-468e-8303-904b88cb52f0" providerId="ADAL" clId="{0992144D-5082-441E-8F0E-880B0887C366}" dt="2025-05-27T13:27:17.126" v="786" actId="2085"/>
          <ac:spMkLst>
            <pc:docMk/>
            <pc:sldMk cId="4144396417" sldId="382"/>
            <ac:spMk id="2" creationId="{960DEF56-E747-4F30-54CA-DA1A7A704B0A}"/>
          </ac:spMkLst>
        </pc:spChg>
        <pc:spChg chg="mod">
          <ac:chgData name="Charly Pierluigi" userId="81fb6f91-4e1a-468e-8303-904b88cb52f0" providerId="ADAL" clId="{0992144D-5082-441E-8F0E-880B0887C366}" dt="2025-05-27T13:25:18.794" v="577" actId="113"/>
          <ac:spMkLst>
            <pc:docMk/>
            <pc:sldMk cId="4144396417" sldId="382"/>
            <ac:spMk id="4" creationId="{BFBC4D84-5E93-AAA8-A463-FE718E49AA6A}"/>
          </ac:spMkLst>
        </pc:spChg>
      </pc:sldChg>
      <pc:sldChg chg="ord">
        <pc:chgData name="Charly Pierluigi" userId="81fb6f91-4e1a-468e-8303-904b88cb52f0" providerId="ADAL" clId="{0992144D-5082-441E-8F0E-880B0887C366}" dt="2025-05-28T13:23:29.602" v="2554"/>
        <pc:sldMkLst>
          <pc:docMk/>
          <pc:sldMk cId="1360731510" sldId="383"/>
        </pc:sldMkLst>
      </pc:sldChg>
      <pc:sldChg chg="mod ord modShow">
        <pc:chgData name="Charly Pierluigi" userId="81fb6f91-4e1a-468e-8303-904b88cb52f0" providerId="ADAL" clId="{0992144D-5082-441E-8F0E-880B0887C366}" dt="2025-05-28T13:23:29.602" v="2554"/>
        <pc:sldMkLst>
          <pc:docMk/>
          <pc:sldMk cId="1000924811" sldId="384"/>
        </pc:sldMkLst>
      </pc:sldChg>
      <pc:sldChg chg="mod ord modShow">
        <pc:chgData name="Charly Pierluigi" userId="81fb6f91-4e1a-468e-8303-904b88cb52f0" providerId="ADAL" clId="{0992144D-5082-441E-8F0E-880B0887C366}" dt="2025-05-28T13:23:29.602" v="2554"/>
        <pc:sldMkLst>
          <pc:docMk/>
          <pc:sldMk cId="1640168178" sldId="386"/>
        </pc:sldMkLst>
      </pc:sldChg>
      <pc:sldChg chg="ord">
        <pc:chgData name="Charly Pierluigi" userId="81fb6f91-4e1a-468e-8303-904b88cb52f0" providerId="ADAL" clId="{0992144D-5082-441E-8F0E-880B0887C366}" dt="2025-05-28T13:23:29.602" v="2554"/>
        <pc:sldMkLst>
          <pc:docMk/>
          <pc:sldMk cId="2922296807" sldId="387"/>
        </pc:sldMkLst>
      </pc:sldChg>
      <pc:sldChg chg="addSp modSp mod ord">
        <pc:chgData name="Charly Pierluigi" userId="81fb6f91-4e1a-468e-8303-904b88cb52f0" providerId="ADAL" clId="{0992144D-5082-441E-8F0E-880B0887C366}" dt="2025-06-19T13:48:03.237" v="2832" actId="1076"/>
        <pc:sldMkLst>
          <pc:docMk/>
          <pc:sldMk cId="431155888" sldId="388"/>
        </pc:sldMkLst>
        <pc:spChg chg="add mod">
          <ac:chgData name="Charly Pierluigi" userId="81fb6f91-4e1a-468e-8303-904b88cb52f0" providerId="ADAL" clId="{0992144D-5082-441E-8F0E-880B0887C366}" dt="2025-06-19T13:48:03.237" v="2832" actId="1076"/>
          <ac:spMkLst>
            <pc:docMk/>
            <pc:sldMk cId="431155888" sldId="388"/>
            <ac:spMk id="2" creationId="{6FABDC59-4193-332E-F744-1D0AC3F88A36}"/>
          </ac:spMkLst>
        </pc:spChg>
        <pc:spChg chg="add mod">
          <ac:chgData name="Charly Pierluigi" userId="81fb6f91-4e1a-468e-8303-904b88cb52f0" providerId="ADAL" clId="{0992144D-5082-441E-8F0E-880B0887C366}" dt="2025-06-19T13:48:03.237" v="2832" actId="1076"/>
          <ac:spMkLst>
            <pc:docMk/>
            <pc:sldMk cId="431155888" sldId="388"/>
            <ac:spMk id="4" creationId="{DB7352F9-FFD7-7F2A-6B3C-4CAB5DB4C040}"/>
          </ac:spMkLst>
        </pc:spChg>
        <pc:spChg chg="add mod">
          <ac:chgData name="Charly Pierluigi" userId="81fb6f91-4e1a-468e-8303-904b88cb52f0" providerId="ADAL" clId="{0992144D-5082-441E-8F0E-880B0887C366}" dt="2025-06-19T13:46:14.297" v="2734" actId="207"/>
          <ac:spMkLst>
            <pc:docMk/>
            <pc:sldMk cId="431155888" sldId="388"/>
            <ac:spMk id="5" creationId="{22A03EE2-10DA-0D13-126F-BB33B5032920}"/>
          </ac:spMkLst>
        </pc:spChg>
        <pc:spChg chg="add mod">
          <ac:chgData name="Charly Pierluigi" userId="81fb6f91-4e1a-468e-8303-904b88cb52f0" providerId="ADAL" clId="{0992144D-5082-441E-8F0E-880B0887C366}" dt="2025-06-19T13:46:14.297" v="2734" actId="207"/>
          <ac:spMkLst>
            <pc:docMk/>
            <pc:sldMk cId="431155888" sldId="388"/>
            <ac:spMk id="6" creationId="{FC6E1164-CB5F-AAE3-019B-3C0B12E7E2FC}"/>
          </ac:spMkLst>
        </pc:spChg>
        <pc:spChg chg="mod">
          <ac:chgData name="Charly Pierluigi" userId="81fb6f91-4e1a-468e-8303-904b88cb52f0" providerId="ADAL" clId="{0992144D-5082-441E-8F0E-880B0887C366}" dt="2025-06-19T13:46:17.105" v="2735" actId="20577"/>
          <ac:spMkLst>
            <pc:docMk/>
            <pc:sldMk cId="431155888" sldId="388"/>
            <ac:spMk id="12" creationId="{FCAF470A-C9DB-F873-6A81-E28144C9AFE2}"/>
          </ac:spMkLst>
        </pc:spChg>
        <pc:spChg chg="mod">
          <ac:chgData name="Charly Pierluigi" userId="81fb6f91-4e1a-468e-8303-904b88cb52f0" providerId="ADAL" clId="{0992144D-5082-441E-8F0E-880B0887C366}" dt="2025-06-19T13:46:20.926" v="2736" actId="1076"/>
          <ac:spMkLst>
            <pc:docMk/>
            <pc:sldMk cId="431155888" sldId="388"/>
            <ac:spMk id="16" creationId="{39A78146-CA08-80C8-D1E8-5DE9A1CAB469}"/>
          </ac:spMkLst>
        </pc:spChg>
        <pc:spChg chg="mod">
          <ac:chgData name="Charly Pierluigi" userId="81fb6f91-4e1a-468e-8303-904b88cb52f0" providerId="ADAL" clId="{0992144D-5082-441E-8F0E-880B0887C366}" dt="2025-06-19T13:47:57.420" v="2831" actId="1076"/>
          <ac:spMkLst>
            <pc:docMk/>
            <pc:sldMk cId="431155888" sldId="388"/>
            <ac:spMk id="22" creationId="{C4B405AD-DE38-A2F0-3222-D063099ABF38}"/>
          </ac:spMkLst>
        </pc:spChg>
      </pc:sldChg>
      <pc:sldChg chg="mod ord modShow">
        <pc:chgData name="Charly Pierluigi" userId="81fb6f91-4e1a-468e-8303-904b88cb52f0" providerId="ADAL" clId="{0992144D-5082-441E-8F0E-880B0887C366}" dt="2025-05-28T13:23:29.602" v="2554"/>
        <pc:sldMkLst>
          <pc:docMk/>
          <pc:sldMk cId="2318087525" sldId="389"/>
        </pc:sldMkLst>
      </pc:sldChg>
      <pc:sldChg chg="del">
        <pc:chgData name="Charly Pierluigi" userId="81fb6f91-4e1a-468e-8303-904b88cb52f0" providerId="ADAL" clId="{0992144D-5082-441E-8F0E-880B0887C366}" dt="2025-06-19T13:49:06.218" v="2834" actId="47"/>
        <pc:sldMkLst>
          <pc:docMk/>
          <pc:sldMk cId="391814366" sldId="391"/>
        </pc:sldMkLst>
      </pc:sldChg>
      <pc:sldChg chg="mod modShow">
        <pc:chgData name="Charly Pierluigi" userId="81fb6f91-4e1a-468e-8303-904b88cb52f0" providerId="ADAL" clId="{0992144D-5082-441E-8F0E-880B0887C366}" dt="2025-05-27T13:28:46.103" v="968" actId="729"/>
        <pc:sldMkLst>
          <pc:docMk/>
          <pc:sldMk cId="112043092" sldId="393"/>
        </pc:sldMkLst>
      </pc:sldChg>
      <pc:sldChg chg="addSp modSp mod ord">
        <pc:chgData name="Charly Pierluigi" userId="81fb6f91-4e1a-468e-8303-904b88cb52f0" providerId="ADAL" clId="{0992144D-5082-441E-8F0E-880B0887C366}" dt="2025-06-19T13:43:43.548" v="2668" actId="6549"/>
        <pc:sldMkLst>
          <pc:docMk/>
          <pc:sldMk cId="3150706807" sldId="394"/>
        </pc:sldMkLst>
        <pc:spChg chg="mod">
          <ac:chgData name="Charly Pierluigi" userId="81fb6f91-4e1a-468e-8303-904b88cb52f0" providerId="ADAL" clId="{0992144D-5082-441E-8F0E-880B0887C366}" dt="2025-06-19T13:43:43.548" v="2668" actId="6549"/>
          <ac:spMkLst>
            <pc:docMk/>
            <pc:sldMk cId="3150706807" sldId="394"/>
            <ac:spMk id="13" creationId="{C31E1103-7CF2-5960-4F57-8CA235636D1E}"/>
          </ac:spMkLst>
        </pc:spChg>
        <pc:graphicFrameChg chg="add mod modGraphic">
          <ac:chgData name="Charly Pierluigi" userId="81fb6f91-4e1a-468e-8303-904b88cb52f0" providerId="ADAL" clId="{0992144D-5082-441E-8F0E-880B0887C366}" dt="2025-06-19T13:43:34.618" v="2665" actId="1076"/>
          <ac:graphicFrameMkLst>
            <pc:docMk/>
            <pc:sldMk cId="3150706807" sldId="394"/>
            <ac:graphicFrameMk id="2" creationId="{15C4628B-80B7-4F2E-A984-3E8E35AFE11A}"/>
          </ac:graphicFrameMkLst>
        </pc:graphicFrameChg>
      </pc:sldChg>
      <pc:sldChg chg="mod modShow">
        <pc:chgData name="Charly Pierluigi" userId="81fb6f91-4e1a-468e-8303-904b88cb52f0" providerId="ADAL" clId="{0992144D-5082-441E-8F0E-880B0887C366}" dt="2025-05-27T13:28:54.339" v="969" actId="729"/>
        <pc:sldMkLst>
          <pc:docMk/>
          <pc:sldMk cId="1727658843" sldId="395"/>
        </pc:sldMkLst>
      </pc:sldChg>
      <pc:sldChg chg="modSp add mod">
        <pc:chgData name="Charly Pierluigi" userId="81fb6f91-4e1a-468e-8303-904b88cb52f0" providerId="ADAL" clId="{0992144D-5082-441E-8F0E-880B0887C366}" dt="2025-06-19T13:58:36.692" v="2837" actId="20577"/>
        <pc:sldMkLst>
          <pc:docMk/>
          <pc:sldMk cId="121875142" sldId="688"/>
        </pc:sldMkLst>
        <pc:spChg chg="mod">
          <ac:chgData name="Charly Pierluigi" userId="81fb6f91-4e1a-468e-8303-904b88cb52f0" providerId="ADAL" clId="{0992144D-5082-441E-8F0E-880B0887C366}" dt="2025-06-19T13:58:36.692" v="2837" actId="20577"/>
          <ac:spMkLst>
            <pc:docMk/>
            <pc:sldMk cId="121875142" sldId="688"/>
            <ac:spMk id="12" creationId="{FD028EC8-D933-5D4A-A64D-556213F25DAD}"/>
          </ac:spMkLst>
        </pc:spChg>
      </pc:sldChg>
      <pc:sldChg chg="modSp mod">
        <pc:chgData name="Charly Pierluigi" userId="81fb6f91-4e1a-468e-8303-904b88cb52f0" providerId="ADAL" clId="{0992144D-5082-441E-8F0E-880B0887C366}" dt="2025-05-28T07:50:45.187" v="2552" actId="20577"/>
        <pc:sldMkLst>
          <pc:docMk/>
          <pc:sldMk cId="2660086823" sldId="696"/>
        </pc:sldMkLst>
        <pc:spChg chg="mod">
          <ac:chgData name="Charly Pierluigi" userId="81fb6f91-4e1a-468e-8303-904b88cb52f0" providerId="ADAL" clId="{0992144D-5082-441E-8F0E-880B0887C366}" dt="2025-05-28T07:50:45.187" v="2552" actId="20577"/>
          <ac:spMkLst>
            <pc:docMk/>
            <pc:sldMk cId="2660086823" sldId="696"/>
            <ac:spMk id="6" creationId="{F730C814-FF2C-C186-902D-FB7DFB3BBF77}"/>
          </ac:spMkLst>
        </pc:spChg>
      </pc:sldChg>
      <pc:sldChg chg="modSp mod">
        <pc:chgData name="Charly Pierluigi" userId="81fb6f91-4e1a-468e-8303-904b88cb52f0" providerId="ADAL" clId="{0992144D-5082-441E-8F0E-880B0887C366}" dt="2025-05-27T13:27:28.207" v="789" actId="2085"/>
        <pc:sldMkLst>
          <pc:docMk/>
          <pc:sldMk cId="4232244052" sldId="729"/>
        </pc:sldMkLst>
        <pc:spChg chg="mod">
          <ac:chgData name="Charly Pierluigi" userId="81fb6f91-4e1a-468e-8303-904b88cb52f0" providerId="ADAL" clId="{0992144D-5082-441E-8F0E-880B0887C366}" dt="2025-05-27T13:27:28.207" v="789" actId="2085"/>
          <ac:spMkLst>
            <pc:docMk/>
            <pc:sldMk cId="4232244052" sldId="729"/>
            <ac:spMk id="222" creationId="{DAE1C86E-0B00-83D3-7364-66BDB5579D70}"/>
          </ac:spMkLst>
        </pc:spChg>
      </pc:sldChg>
      <pc:sldChg chg="ord">
        <pc:chgData name="Charly Pierluigi" userId="81fb6f91-4e1a-468e-8303-904b88cb52f0" providerId="ADAL" clId="{0992144D-5082-441E-8F0E-880B0887C366}" dt="2025-05-28T13:23:29.602" v="2554"/>
        <pc:sldMkLst>
          <pc:docMk/>
          <pc:sldMk cId="837362603" sldId="749"/>
        </pc:sldMkLst>
      </pc:sldChg>
      <pc:sldChg chg="ord">
        <pc:chgData name="Charly Pierluigi" userId="81fb6f91-4e1a-468e-8303-904b88cb52f0" providerId="ADAL" clId="{0992144D-5082-441E-8F0E-880B0887C366}" dt="2025-05-28T13:23:29.602" v="2554"/>
        <pc:sldMkLst>
          <pc:docMk/>
          <pc:sldMk cId="2202685309" sldId="750"/>
        </pc:sldMkLst>
      </pc:sldChg>
      <pc:sldChg chg="modNotesTx">
        <pc:chgData name="Charly Pierluigi" userId="81fb6f91-4e1a-468e-8303-904b88cb52f0" providerId="ADAL" clId="{0992144D-5082-441E-8F0E-880B0887C366}" dt="2025-05-27T14:27:16.650" v="2353" actId="20577"/>
        <pc:sldMkLst>
          <pc:docMk/>
          <pc:sldMk cId="1911922006" sldId="752"/>
        </pc:sldMkLst>
      </pc:sldChg>
      <pc:sldChg chg="delSp modSp mod delAnim modAnim modNotesTx">
        <pc:chgData name="Charly Pierluigi" userId="81fb6f91-4e1a-468e-8303-904b88cb52f0" providerId="ADAL" clId="{0992144D-5082-441E-8F0E-880B0887C366}" dt="2025-05-27T13:20:25.702" v="68" actId="20577"/>
        <pc:sldMkLst>
          <pc:docMk/>
          <pc:sldMk cId="636526553" sldId="754"/>
        </pc:sldMkLst>
        <pc:spChg chg="mod">
          <ac:chgData name="Charly Pierluigi" userId="81fb6f91-4e1a-468e-8303-904b88cb52f0" providerId="ADAL" clId="{0992144D-5082-441E-8F0E-880B0887C366}" dt="2025-05-27T13:19:04.912" v="12" actId="1076"/>
          <ac:spMkLst>
            <pc:docMk/>
            <pc:sldMk cId="636526553" sldId="754"/>
            <ac:spMk id="3" creationId="{91667FE4-D88D-F045-6A03-FCCF277D40AF}"/>
          </ac:spMkLst>
        </pc:spChg>
        <pc:spChg chg="mod">
          <ac:chgData name="Charly Pierluigi" userId="81fb6f91-4e1a-468e-8303-904b88cb52f0" providerId="ADAL" clId="{0992144D-5082-441E-8F0E-880B0887C366}" dt="2025-05-27T13:18:30.774" v="2" actId="1076"/>
          <ac:spMkLst>
            <pc:docMk/>
            <pc:sldMk cId="636526553" sldId="754"/>
            <ac:spMk id="9" creationId="{BC7D52AF-F436-315F-5E88-3C0B599BBDCE}"/>
          </ac:spMkLst>
        </pc:spChg>
      </pc:sldChg>
      <pc:sldChg chg="mod modShow">
        <pc:chgData name="Charly Pierluigi" userId="81fb6f91-4e1a-468e-8303-904b88cb52f0" providerId="ADAL" clId="{0992144D-5082-441E-8F0E-880B0887C366}" dt="2025-05-27T13:18:05.009" v="0" actId="729"/>
        <pc:sldMkLst>
          <pc:docMk/>
          <pc:sldMk cId="3357001188" sldId="756"/>
        </pc:sldMkLst>
      </pc:sldChg>
      <pc:sldChg chg="add">
        <pc:chgData name="Charly Pierluigi" userId="81fb6f91-4e1a-468e-8303-904b88cb52f0" providerId="ADAL" clId="{0992144D-5082-441E-8F0E-880B0887C366}" dt="2025-05-27T13:24:20.455" v="426" actId="2890"/>
        <pc:sldMkLst>
          <pc:docMk/>
          <pc:sldMk cId="576873408" sldId="758"/>
        </pc:sldMkLst>
      </pc:sldChg>
      <pc:sldChg chg="modSp add mod ord">
        <pc:chgData name="Charly Pierluigi" userId="81fb6f91-4e1a-468e-8303-904b88cb52f0" providerId="ADAL" clId="{0992144D-5082-441E-8F0E-880B0887C366}" dt="2025-05-28T13:23:29.602" v="2554"/>
        <pc:sldMkLst>
          <pc:docMk/>
          <pc:sldMk cId="501881137" sldId="759"/>
        </pc:sldMkLst>
        <pc:spChg chg="mod">
          <ac:chgData name="Charly Pierluigi" userId="81fb6f91-4e1a-468e-8303-904b88cb52f0" providerId="ADAL" clId="{0992144D-5082-441E-8F0E-880B0887C366}" dt="2025-05-27T13:27:21.061" v="787" actId="2085"/>
          <ac:spMkLst>
            <pc:docMk/>
            <pc:sldMk cId="501881137" sldId="759"/>
            <ac:spMk id="2" creationId="{62759F9B-54A1-9B75-D678-3C5DA22BD04D}"/>
          </ac:spMkLst>
        </pc:spChg>
      </pc:sldChg>
      <pc:sldChg chg="delSp modSp add mod ord modAnim">
        <pc:chgData name="Charly Pierluigi" userId="81fb6f91-4e1a-468e-8303-904b88cb52f0" providerId="ADAL" clId="{0992144D-5082-441E-8F0E-880B0887C366}" dt="2025-05-28T13:23:29.602" v="2554"/>
        <pc:sldMkLst>
          <pc:docMk/>
          <pc:sldMk cId="1200223347" sldId="760"/>
        </pc:sldMkLst>
        <pc:spChg chg="mod">
          <ac:chgData name="Charly Pierluigi" userId="81fb6f91-4e1a-468e-8303-904b88cb52f0" providerId="ADAL" clId="{0992144D-5082-441E-8F0E-880B0887C366}" dt="2025-05-27T13:27:11.048" v="785" actId="2085"/>
          <ac:spMkLst>
            <pc:docMk/>
            <pc:sldMk cId="1200223347" sldId="760"/>
            <ac:spMk id="2" creationId="{10719EA7-D793-D636-E663-6DAE66F8AC4B}"/>
          </ac:spMkLst>
        </pc:spChg>
        <pc:spChg chg="mod">
          <ac:chgData name="Charly Pierluigi" userId="81fb6f91-4e1a-468e-8303-904b88cb52f0" providerId="ADAL" clId="{0992144D-5082-441E-8F0E-880B0887C366}" dt="2025-05-27T13:26:41.997" v="783" actId="14100"/>
          <ac:spMkLst>
            <pc:docMk/>
            <pc:sldMk cId="1200223347" sldId="760"/>
            <ac:spMk id="4" creationId="{8A73A1B8-9975-E26D-25E2-8C185A74C357}"/>
          </ac:spMkLst>
        </pc:spChg>
      </pc:sldChg>
      <pc:sldChg chg="modSp add mod ord">
        <pc:chgData name="Charly Pierluigi" userId="81fb6f91-4e1a-468e-8303-904b88cb52f0" providerId="ADAL" clId="{0992144D-5082-441E-8F0E-880B0887C366}" dt="2025-05-28T13:23:29.602" v="2554"/>
        <pc:sldMkLst>
          <pc:docMk/>
          <pc:sldMk cId="4138635926" sldId="761"/>
        </pc:sldMkLst>
        <pc:spChg chg="mod">
          <ac:chgData name="Charly Pierluigi" userId="81fb6f91-4e1a-468e-8303-904b88cb52f0" providerId="ADAL" clId="{0992144D-5082-441E-8F0E-880B0887C366}" dt="2025-05-27T13:27:50.010" v="831" actId="20577"/>
          <ac:spMkLst>
            <pc:docMk/>
            <pc:sldMk cId="4138635926" sldId="761"/>
            <ac:spMk id="2" creationId="{A8B69972-D4E0-6BC1-7A82-7148BABD38F8}"/>
          </ac:spMkLst>
        </pc:spChg>
        <pc:spChg chg="mod">
          <ac:chgData name="Charly Pierluigi" userId="81fb6f91-4e1a-468e-8303-904b88cb52f0" providerId="ADAL" clId="{0992144D-5082-441E-8F0E-880B0887C366}" dt="2025-05-27T13:28:09.568" v="964" actId="20577"/>
          <ac:spMkLst>
            <pc:docMk/>
            <pc:sldMk cId="4138635926" sldId="761"/>
            <ac:spMk id="4" creationId="{A47B4591-703F-1635-A120-2AC3CF3E7F8E}"/>
          </ac:spMkLst>
        </pc:spChg>
      </pc:sldChg>
      <pc:sldChg chg="delSp modSp add mod">
        <pc:chgData name="Charly Pierluigi" userId="81fb6f91-4e1a-468e-8303-904b88cb52f0" providerId="ADAL" clId="{0992144D-5082-441E-8F0E-880B0887C366}" dt="2025-06-19T13:44:05.610" v="2671" actId="478"/>
        <pc:sldMkLst>
          <pc:docMk/>
          <pc:sldMk cId="2965412554" sldId="762"/>
        </pc:sldMkLst>
        <pc:spChg chg="mod">
          <ac:chgData name="Charly Pierluigi" userId="81fb6f91-4e1a-468e-8303-904b88cb52f0" providerId="ADAL" clId="{0992144D-5082-441E-8F0E-880B0887C366}" dt="2025-06-19T13:44:01.782" v="2670"/>
          <ac:spMkLst>
            <pc:docMk/>
            <pc:sldMk cId="2965412554" sldId="762"/>
            <ac:spMk id="13" creationId="{0CEB94F3-994D-6FFE-DB9C-938295997173}"/>
          </ac:spMkLst>
        </pc:spChg>
        <pc:graphicFrameChg chg="del">
          <ac:chgData name="Charly Pierluigi" userId="81fb6f91-4e1a-468e-8303-904b88cb52f0" providerId="ADAL" clId="{0992144D-5082-441E-8F0E-880B0887C366}" dt="2025-06-19T13:44:05.610" v="2671" actId="478"/>
          <ac:graphicFrameMkLst>
            <pc:docMk/>
            <pc:sldMk cId="2965412554" sldId="762"/>
            <ac:graphicFrameMk id="2" creationId="{43B31E4C-C6A6-E7FC-ECD3-E21E77E3CE63}"/>
          </ac:graphicFrameMkLst>
        </pc:graphicFrameChg>
      </pc:sldChg>
      <pc:sldChg chg="add">
        <pc:chgData name="Charly Pierluigi" userId="81fb6f91-4e1a-468e-8303-904b88cb52f0" providerId="ADAL" clId="{0992144D-5082-441E-8F0E-880B0887C366}" dt="2025-06-19T13:49:04.575" v="2833"/>
        <pc:sldMkLst>
          <pc:docMk/>
          <pc:sldMk cId="504494400" sldId="763"/>
        </pc:sldMkLst>
      </pc:sldChg>
    </pc:docChg>
  </pc:docChgLst>
  <pc:docChgLst>
    <pc:chgData name="Patricia VASSEUR" userId="78b2af8d-fdbe-4641-abda-eb9b161377b2" providerId="ADAL" clId="{C500F4F9-6B2F-4C4F-B82E-75F6FB250912}"/>
    <pc:docChg chg="undo custSel addSld delSld modSld sldOrd modSection">
      <pc:chgData name="Patricia VASSEUR" userId="78b2af8d-fdbe-4641-abda-eb9b161377b2" providerId="ADAL" clId="{C500F4F9-6B2F-4C4F-B82E-75F6FB250912}" dt="2025-05-24T11:12:06.395" v="1207" actId="20577"/>
      <pc:docMkLst>
        <pc:docMk/>
      </pc:docMkLst>
      <pc:sldChg chg="modSp mod">
        <pc:chgData name="Patricia VASSEUR" userId="78b2af8d-fdbe-4641-abda-eb9b161377b2" providerId="ADAL" clId="{C500F4F9-6B2F-4C4F-B82E-75F6FB250912}" dt="2025-05-24T11:12:06.395" v="1207" actId="20577"/>
        <pc:sldMkLst>
          <pc:docMk/>
          <pc:sldMk cId="399225594" sldId="291"/>
        </pc:sldMkLst>
        <pc:spChg chg="mod">
          <ac:chgData name="Patricia VASSEUR" userId="78b2af8d-fdbe-4641-abda-eb9b161377b2" providerId="ADAL" clId="{C500F4F9-6B2F-4C4F-B82E-75F6FB250912}" dt="2025-05-24T11:12:06.395" v="1207" actId="20577"/>
          <ac:spMkLst>
            <pc:docMk/>
            <pc:sldMk cId="399225594" sldId="291"/>
            <ac:spMk id="10" creationId="{369EDE02-ED0C-7085-013A-F42221165C83}"/>
          </ac:spMkLst>
        </pc:spChg>
      </pc:sldChg>
      <pc:sldChg chg="modSp del mod">
        <pc:chgData name="Patricia VASSEUR" userId="78b2af8d-fdbe-4641-abda-eb9b161377b2" providerId="ADAL" clId="{C500F4F9-6B2F-4C4F-B82E-75F6FB250912}" dt="2025-05-24T10:24:12.428" v="323" actId="2696"/>
        <pc:sldMkLst>
          <pc:docMk/>
          <pc:sldMk cId="2329349617" sldId="309"/>
        </pc:sldMkLst>
      </pc:sldChg>
      <pc:sldChg chg="modNotesTx">
        <pc:chgData name="Patricia VASSEUR" userId="78b2af8d-fdbe-4641-abda-eb9b161377b2" providerId="ADAL" clId="{C500F4F9-6B2F-4C4F-B82E-75F6FB250912}" dt="2025-05-24T10:02:41.703" v="14" actId="2"/>
        <pc:sldMkLst>
          <pc:docMk/>
          <pc:sldMk cId="3150706807" sldId="394"/>
        </pc:sldMkLst>
      </pc:sldChg>
      <pc:sldChg chg="modSp del mod">
        <pc:chgData name="Patricia VASSEUR" userId="78b2af8d-fdbe-4641-abda-eb9b161377b2" providerId="ADAL" clId="{C500F4F9-6B2F-4C4F-B82E-75F6FB250912}" dt="2025-05-24T10:53:38.082" v="943" actId="2696"/>
        <pc:sldMkLst>
          <pc:docMk/>
          <pc:sldMk cId="363941107" sldId="502"/>
        </pc:sldMkLst>
      </pc:sldChg>
      <pc:sldChg chg="modSp mod">
        <pc:chgData name="Patricia VASSEUR" userId="78b2af8d-fdbe-4641-abda-eb9b161377b2" providerId="ADAL" clId="{C500F4F9-6B2F-4C4F-B82E-75F6FB250912}" dt="2025-05-24T10:59:30.777" v="1028" actId="20577"/>
        <pc:sldMkLst>
          <pc:docMk/>
          <pc:sldMk cId="3181758241" sldId="566"/>
        </pc:sldMkLst>
        <pc:spChg chg="mod">
          <ac:chgData name="Patricia VASSEUR" userId="78b2af8d-fdbe-4641-abda-eb9b161377b2" providerId="ADAL" clId="{C500F4F9-6B2F-4C4F-B82E-75F6FB250912}" dt="2025-05-24T10:59:30.777" v="1028" actId="20577"/>
          <ac:spMkLst>
            <pc:docMk/>
            <pc:sldMk cId="3181758241" sldId="566"/>
            <ac:spMk id="2" creationId="{635353EA-DBBF-C361-7A60-BC0B689FB83E}"/>
          </ac:spMkLst>
        </pc:spChg>
      </pc:sldChg>
      <pc:sldChg chg="modSp mod">
        <pc:chgData name="Patricia VASSEUR" userId="78b2af8d-fdbe-4641-abda-eb9b161377b2" providerId="ADAL" clId="{C500F4F9-6B2F-4C4F-B82E-75F6FB250912}" dt="2025-05-24T11:06:24.040" v="1106" actId="20577"/>
        <pc:sldMkLst>
          <pc:docMk/>
          <pc:sldMk cId="2660086823" sldId="696"/>
        </pc:sldMkLst>
        <pc:spChg chg="mod">
          <ac:chgData name="Patricia VASSEUR" userId="78b2af8d-fdbe-4641-abda-eb9b161377b2" providerId="ADAL" clId="{C500F4F9-6B2F-4C4F-B82E-75F6FB250912}" dt="2025-05-24T11:06:24.040" v="1106" actId="20577"/>
          <ac:spMkLst>
            <pc:docMk/>
            <pc:sldMk cId="2660086823" sldId="696"/>
            <ac:spMk id="6" creationId="{F730C814-FF2C-C186-902D-FB7DFB3BBF77}"/>
          </ac:spMkLst>
        </pc:spChg>
      </pc:sldChg>
      <pc:sldChg chg="modSp mod">
        <pc:chgData name="Patricia VASSEUR" userId="78b2af8d-fdbe-4641-abda-eb9b161377b2" providerId="ADAL" clId="{C500F4F9-6B2F-4C4F-B82E-75F6FB250912}" dt="2025-05-24T10:48:28.976" v="882" actId="122"/>
        <pc:sldMkLst>
          <pc:docMk/>
          <pc:sldMk cId="2989691122" sldId="726"/>
        </pc:sldMkLst>
        <pc:spChg chg="mod">
          <ac:chgData name="Patricia VASSEUR" userId="78b2af8d-fdbe-4641-abda-eb9b161377b2" providerId="ADAL" clId="{C500F4F9-6B2F-4C4F-B82E-75F6FB250912}" dt="2025-05-24T10:48:28.976" v="882" actId="122"/>
          <ac:spMkLst>
            <pc:docMk/>
            <pc:sldMk cId="2989691122" sldId="726"/>
            <ac:spMk id="2" creationId="{9A499081-24EF-0469-47BD-E71DEC7186A8}"/>
          </ac:spMkLst>
        </pc:spChg>
        <pc:spChg chg="mod">
          <ac:chgData name="Patricia VASSEUR" userId="78b2af8d-fdbe-4641-abda-eb9b161377b2" providerId="ADAL" clId="{C500F4F9-6B2F-4C4F-B82E-75F6FB250912}" dt="2025-05-24T10:46:40.084" v="796" actId="1076"/>
          <ac:spMkLst>
            <pc:docMk/>
            <pc:sldMk cId="2989691122" sldId="726"/>
            <ac:spMk id="3" creationId="{F454180E-7039-D1D1-1B9A-0FC642CAEC9B}"/>
          </ac:spMkLst>
        </pc:spChg>
        <pc:picChg chg="mod">
          <ac:chgData name="Patricia VASSEUR" userId="78b2af8d-fdbe-4641-abda-eb9b161377b2" providerId="ADAL" clId="{C500F4F9-6B2F-4C4F-B82E-75F6FB250912}" dt="2025-05-24T10:48:22.533" v="880" actId="1076"/>
          <ac:picMkLst>
            <pc:docMk/>
            <pc:sldMk cId="2989691122" sldId="726"/>
            <ac:picMk id="4" creationId="{765578D0-96A6-C98B-6EBB-CA0D5BF10308}"/>
          </ac:picMkLst>
        </pc:picChg>
      </pc:sldChg>
      <pc:sldChg chg="modSp mod">
        <pc:chgData name="Patricia VASSEUR" userId="78b2af8d-fdbe-4641-abda-eb9b161377b2" providerId="ADAL" clId="{C500F4F9-6B2F-4C4F-B82E-75F6FB250912}" dt="2025-05-24T10:51:39.447" v="937" actId="20577"/>
        <pc:sldMkLst>
          <pc:docMk/>
          <pc:sldMk cId="867819162" sldId="727"/>
        </pc:sldMkLst>
        <pc:spChg chg="mod">
          <ac:chgData name="Patricia VASSEUR" userId="78b2af8d-fdbe-4641-abda-eb9b161377b2" providerId="ADAL" clId="{C500F4F9-6B2F-4C4F-B82E-75F6FB250912}" dt="2025-05-24T10:51:39.447" v="937" actId="20577"/>
          <ac:spMkLst>
            <pc:docMk/>
            <pc:sldMk cId="867819162" sldId="727"/>
            <ac:spMk id="2" creationId="{9BF108AD-2158-8ECF-8217-9C32DD7E2524}"/>
          </ac:spMkLst>
        </pc:spChg>
      </pc:sldChg>
      <pc:sldChg chg="ord">
        <pc:chgData name="Patricia VASSEUR" userId="78b2af8d-fdbe-4641-abda-eb9b161377b2" providerId="ADAL" clId="{C500F4F9-6B2F-4C4F-B82E-75F6FB250912}" dt="2025-05-24T10:46:26.509" v="794"/>
        <pc:sldMkLst>
          <pc:docMk/>
          <pc:sldMk cId="3286883369" sldId="728"/>
        </pc:sldMkLst>
      </pc:sldChg>
      <pc:sldChg chg="modSp mod">
        <pc:chgData name="Patricia VASSEUR" userId="78b2af8d-fdbe-4641-abda-eb9b161377b2" providerId="ADAL" clId="{C500F4F9-6B2F-4C4F-B82E-75F6FB250912}" dt="2025-05-24T10:51:54.550" v="939" actId="404"/>
        <pc:sldMkLst>
          <pc:docMk/>
          <pc:sldMk cId="1934695896" sldId="731"/>
        </pc:sldMkLst>
        <pc:spChg chg="mod">
          <ac:chgData name="Patricia VASSEUR" userId="78b2af8d-fdbe-4641-abda-eb9b161377b2" providerId="ADAL" clId="{C500F4F9-6B2F-4C4F-B82E-75F6FB250912}" dt="2025-05-24T10:51:54.550" v="939" actId="404"/>
          <ac:spMkLst>
            <pc:docMk/>
            <pc:sldMk cId="1934695896" sldId="731"/>
            <ac:spMk id="9" creationId="{9004C3A9-C20E-E11C-5AA4-116B1EFB1AC0}"/>
          </ac:spMkLst>
        </pc:spChg>
        <pc:spChg chg="mod">
          <ac:chgData name="Patricia VASSEUR" userId="78b2af8d-fdbe-4641-abda-eb9b161377b2" providerId="ADAL" clId="{C500F4F9-6B2F-4C4F-B82E-75F6FB250912}" dt="2025-05-24T10:50:16.908" v="925" actId="20577"/>
          <ac:spMkLst>
            <pc:docMk/>
            <pc:sldMk cId="1934695896" sldId="731"/>
            <ac:spMk id="13" creationId="{4F87FA5F-2F20-B853-EDCC-A5DFA41154FD}"/>
          </ac:spMkLst>
        </pc:spChg>
      </pc:sldChg>
      <pc:sldChg chg="modSp mod">
        <pc:chgData name="Patricia VASSEUR" userId="78b2af8d-fdbe-4641-abda-eb9b161377b2" providerId="ADAL" clId="{C500F4F9-6B2F-4C4F-B82E-75F6FB250912}" dt="2025-05-24T11:03:30.763" v="1085" actId="122"/>
        <pc:sldMkLst>
          <pc:docMk/>
          <pc:sldMk cId="3918757919" sldId="736"/>
        </pc:sldMkLst>
        <pc:spChg chg="mod">
          <ac:chgData name="Patricia VASSEUR" userId="78b2af8d-fdbe-4641-abda-eb9b161377b2" providerId="ADAL" clId="{C500F4F9-6B2F-4C4F-B82E-75F6FB250912}" dt="2025-05-24T11:03:30.763" v="1085" actId="122"/>
          <ac:spMkLst>
            <pc:docMk/>
            <pc:sldMk cId="3918757919" sldId="736"/>
            <ac:spMk id="10" creationId="{E6B93D71-0D4C-41C0-760E-4341D8C246C9}"/>
          </ac:spMkLst>
        </pc:spChg>
      </pc:sldChg>
      <pc:sldChg chg="modSp mod">
        <pc:chgData name="Patricia VASSEUR" userId="78b2af8d-fdbe-4641-abda-eb9b161377b2" providerId="ADAL" clId="{C500F4F9-6B2F-4C4F-B82E-75F6FB250912}" dt="2025-05-24T11:05:52.956" v="1104" actId="5793"/>
        <pc:sldMkLst>
          <pc:docMk/>
          <pc:sldMk cId="1811414096" sldId="738"/>
        </pc:sldMkLst>
        <pc:spChg chg="mod">
          <ac:chgData name="Patricia VASSEUR" userId="78b2af8d-fdbe-4641-abda-eb9b161377b2" providerId="ADAL" clId="{C500F4F9-6B2F-4C4F-B82E-75F6FB250912}" dt="2025-05-24T11:05:52.956" v="1104" actId="5793"/>
          <ac:spMkLst>
            <pc:docMk/>
            <pc:sldMk cId="1811414096" sldId="738"/>
            <ac:spMk id="7" creationId="{52412E11-695A-FC85-6D7B-7CF14F3BEF0D}"/>
          </ac:spMkLst>
        </pc:spChg>
      </pc:sldChg>
      <pc:sldChg chg="modSp mod">
        <pc:chgData name="Patricia VASSEUR" userId="78b2af8d-fdbe-4641-abda-eb9b161377b2" providerId="ADAL" clId="{C500F4F9-6B2F-4C4F-B82E-75F6FB250912}" dt="2025-05-24T10:03:32.998" v="32" actId="20577"/>
        <pc:sldMkLst>
          <pc:docMk/>
          <pc:sldMk cId="4040116657" sldId="740"/>
        </pc:sldMkLst>
        <pc:spChg chg="mod">
          <ac:chgData name="Patricia VASSEUR" userId="78b2af8d-fdbe-4641-abda-eb9b161377b2" providerId="ADAL" clId="{C500F4F9-6B2F-4C4F-B82E-75F6FB250912}" dt="2025-05-24T10:03:32.998" v="32" actId="20577"/>
          <ac:spMkLst>
            <pc:docMk/>
            <pc:sldMk cId="4040116657" sldId="740"/>
            <ac:spMk id="7" creationId="{FDE49044-68F2-0B12-C83A-2C8358FF9570}"/>
          </ac:spMkLst>
        </pc:spChg>
      </pc:sldChg>
      <pc:sldChg chg="delSp modSp mod">
        <pc:chgData name="Patricia VASSEUR" userId="78b2af8d-fdbe-4641-abda-eb9b161377b2" providerId="ADAL" clId="{C500F4F9-6B2F-4C4F-B82E-75F6FB250912}" dt="2025-05-24T10:03:17.254" v="24" actId="14100"/>
        <pc:sldMkLst>
          <pc:docMk/>
          <pc:sldMk cId="2386648678" sldId="742"/>
        </pc:sldMkLst>
        <pc:spChg chg="mod">
          <ac:chgData name="Patricia VASSEUR" userId="78b2af8d-fdbe-4641-abda-eb9b161377b2" providerId="ADAL" clId="{C500F4F9-6B2F-4C4F-B82E-75F6FB250912}" dt="2025-05-24T10:01:58.558" v="13" actId="20577"/>
          <ac:spMkLst>
            <pc:docMk/>
            <pc:sldMk cId="2386648678" sldId="742"/>
            <ac:spMk id="2" creationId="{B29F532F-1F00-301B-2B8C-D4129F7D54F8}"/>
          </ac:spMkLst>
        </pc:spChg>
        <pc:spChg chg="mod">
          <ac:chgData name="Patricia VASSEUR" userId="78b2af8d-fdbe-4641-abda-eb9b161377b2" providerId="ADAL" clId="{C500F4F9-6B2F-4C4F-B82E-75F6FB250912}" dt="2025-05-24T10:03:05.881" v="21" actId="20577"/>
          <ac:spMkLst>
            <pc:docMk/>
            <pc:sldMk cId="2386648678" sldId="742"/>
            <ac:spMk id="4" creationId="{8B9E6F6B-1049-B8EF-ADBE-F85A4A7FE46F}"/>
          </ac:spMkLst>
        </pc:spChg>
        <pc:picChg chg="mod">
          <ac:chgData name="Patricia VASSEUR" userId="78b2af8d-fdbe-4641-abda-eb9b161377b2" providerId="ADAL" clId="{C500F4F9-6B2F-4C4F-B82E-75F6FB250912}" dt="2025-05-24T10:03:17.254" v="24" actId="14100"/>
          <ac:picMkLst>
            <pc:docMk/>
            <pc:sldMk cId="2386648678" sldId="742"/>
            <ac:picMk id="3080" creationId="{F11CF6FE-59E7-7D90-05A5-5C472FC68035}"/>
          </ac:picMkLst>
        </pc:picChg>
      </pc:sldChg>
      <pc:sldChg chg="modSp del mod">
        <pc:chgData name="Patricia VASSEUR" userId="78b2af8d-fdbe-4641-abda-eb9b161377b2" providerId="ADAL" clId="{C500F4F9-6B2F-4C4F-B82E-75F6FB250912}" dt="2025-05-24T10:04:56.855" v="35" actId="2696"/>
        <pc:sldMkLst>
          <pc:docMk/>
          <pc:sldMk cId="1341233995" sldId="743"/>
        </pc:sldMkLst>
      </pc:sldChg>
      <pc:sldChg chg="modSp mod">
        <pc:chgData name="Patricia VASSEUR" userId="78b2af8d-fdbe-4641-abda-eb9b161377b2" providerId="ADAL" clId="{C500F4F9-6B2F-4C4F-B82E-75F6FB250912}" dt="2025-05-24T11:04:37.771" v="1095" actId="27636"/>
        <pc:sldMkLst>
          <pc:docMk/>
          <pc:sldMk cId="1543840263" sldId="744"/>
        </pc:sldMkLst>
        <pc:spChg chg="mod">
          <ac:chgData name="Patricia VASSEUR" userId="78b2af8d-fdbe-4641-abda-eb9b161377b2" providerId="ADAL" clId="{C500F4F9-6B2F-4C4F-B82E-75F6FB250912}" dt="2025-05-24T11:04:37.771" v="1095" actId="27636"/>
          <ac:spMkLst>
            <pc:docMk/>
            <pc:sldMk cId="1543840263" sldId="744"/>
            <ac:spMk id="7" creationId="{3BC2599B-5917-2CA2-C89D-56FC23EEA98F}"/>
          </ac:spMkLst>
        </pc:spChg>
      </pc:sldChg>
      <pc:sldChg chg="addSp delSp modSp mod modClrScheme chgLayout modNotesTx">
        <pc:chgData name="Patricia VASSEUR" userId="78b2af8d-fdbe-4641-abda-eb9b161377b2" providerId="ADAL" clId="{C500F4F9-6B2F-4C4F-B82E-75F6FB250912}" dt="2025-05-24T11:07:06.398" v="1108" actId="403"/>
        <pc:sldMkLst>
          <pc:docMk/>
          <pc:sldMk cId="2623192754" sldId="745"/>
        </pc:sldMkLst>
        <pc:spChg chg="mod ord">
          <ac:chgData name="Patricia VASSEUR" userId="78b2af8d-fdbe-4641-abda-eb9b161377b2" providerId="ADAL" clId="{C500F4F9-6B2F-4C4F-B82E-75F6FB250912}" dt="2025-05-24T11:07:06.398" v="1108" actId="403"/>
          <ac:spMkLst>
            <pc:docMk/>
            <pc:sldMk cId="2623192754" sldId="745"/>
            <ac:spMk id="2" creationId="{E17F7F8D-4098-4759-9DFF-7036A9C5D1B1}"/>
          </ac:spMkLst>
        </pc:spChg>
        <pc:spChg chg="mod ord">
          <ac:chgData name="Patricia VASSEUR" userId="78b2af8d-fdbe-4641-abda-eb9b161377b2" providerId="ADAL" clId="{C500F4F9-6B2F-4C4F-B82E-75F6FB250912}" dt="2025-05-24T10:32:13.430" v="371" actId="700"/>
          <ac:spMkLst>
            <pc:docMk/>
            <pc:sldMk cId="2623192754" sldId="745"/>
            <ac:spMk id="3" creationId="{7835BC97-0BF5-CB1B-4636-F82281247BEC}"/>
          </ac:spMkLst>
        </pc:spChg>
        <pc:spChg chg="mod ord">
          <ac:chgData name="Patricia VASSEUR" userId="78b2af8d-fdbe-4641-abda-eb9b161377b2" providerId="ADAL" clId="{C500F4F9-6B2F-4C4F-B82E-75F6FB250912}" dt="2025-05-24T10:32:13.430" v="371" actId="700"/>
          <ac:spMkLst>
            <pc:docMk/>
            <pc:sldMk cId="2623192754" sldId="745"/>
            <ac:spMk id="7" creationId="{93B7AB9F-FA13-4AC9-0597-54256528866D}"/>
          </ac:spMkLst>
        </pc:spChg>
        <pc:graphicFrameChg chg="mod modGraphic">
          <ac:chgData name="Patricia VASSEUR" userId="78b2af8d-fdbe-4641-abda-eb9b161377b2" providerId="ADAL" clId="{C500F4F9-6B2F-4C4F-B82E-75F6FB250912}" dt="2025-05-24T11:06:55.952" v="1107" actId="255"/>
          <ac:graphicFrameMkLst>
            <pc:docMk/>
            <pc:sldMk cId="2623192754" sldId="745"/>
            <ac:graphicFrameMk id="15" creationId="{A53005BC-F993-B4B9-03B1-EEDE655D17B5}"/>
          </ac:graphicFrameMkLst>
        </pc:graphicFrameChg>
        <pc:picChg chg="add mod">
          <ac:chgData name="Patricia VASSEUR" userId="78b2af8d-fdbe-4641-abda-eb9b161377b2" providerId="ADAL" clId="{C500F4F9-6B2F-4C4F-B82E-75F6FB250912}" dt="2025-05-24T10:39:26.704" v="642"/>
          <ac:picMkLst>
            <pc:docMk/>
            <pc:sldMk cId="2623192754" sldId="745"/>
            <ac:picMk id="11" creationId="{AA5473F6-90C9-9D74-C824-F8D71817692F}"/>
          </ac:picMkLst>
        </pc:picChg>
      </pc:sldChg>
      <pc:sldChg chg="modSp mod">
        <pc:chgData name="Patricia VASSEUR" userId="78b2af8d-fdbe-4641-abda-eb9b161377b2" providerId="ADAL" clId="{C500F4F9-6B2F-4C4F-B82E-75F6FB250912}" dt="2025-05-24T11:10:19.022" v="1157" actId="2"/>
        <pc:sldMkLst>
          <pc:docMk/>
          <pc:sldMk cId="1062518441" sldId="746"/>
        </pc:sldMkLst>
        <pc:spChg chg="mod">
          <ac:chgData name="Patricia VASSEUR" userId="78b2af8d-fdbe-4641-abda-eb9b161377b2" providerId="ADAL" clId="{C500F4F9-6B2F-4C4F-B82E-75F6FB250912}" dt="2025-05-24T10:14:50.717" v="138" actId="20577"/>
          <ac:spMkLst>
            <pc:docMk/>
            <pc:sldMk cId="1062518441" sldId="746"/>
            <ac:spMk id="2" creationId="{C90D999A-B8F3-AA3A-5B0F-28B6E5C7C5F7}"/>
          </ac:spMkLst>
        </pc:spChg>
        <pc:spChg chg="mod">
          <ac:chgData name="Patricia VASSEUR" userId="78b2af8d-fdbe-4641-abda-eb9b161377b2" providerId="ADAL" clId="{C500F4F9-6B2F-4C4F-B82E-75F6FB250912}" dt="2025-05-24T11:10:19.022" v="1157" actId="2"/>
          <ac:spMkLst>
            <pc:docMk/>
            <pc:sldMk cId="1062518441" sldId="746"/>
            <ac:spMk id="7" creationId="{C8945087-E6A9-F170-8CCE-5BE3D3A6D926}"/>
          </ac:spMkLst>
        </pc:spChg>
      </pc:sldChg>
      <pc:sldChg chg="modSp mod">
        <pc:chgData name="Patricia VASSEUR" userId="78b2af8d-fdbe-4641-abda-eb9b161377b2" providerId="ADAL" clId="{C500F4F9-6B2F-4C4F-B82E-75F6FB250912}" dt="2025-05-24T10:41:09.638" v="658" actId="1076"/>
        <pc:sldMkLst>
          <pc:docMk/>
          <pc:sldMk cId="866586394" sldId="747"/>
        </pc:sldMkLst>
        <pc:spChg chg="mod">
          <ac:chgData name="Patricia VASSEUR" userId="78b2af8d-fdbe-4641-abda-eb9b161377b2" providerId="ADAL" clId="{C500F4F9-6B2F-4C4F-B82E-75F6FB250912}" dt="2025-05-24T10:41:09.638" v="658" actId="1076"/>
          <ac:spMkLst>
            <pc:docMk/>
            <pc:sldMk cId="866586394" sldId="747"/>
            <ac:spMk id="7" creationId="{F902A2FB-D8D4-636A-DB5D-CAA3D69D690F}"/>
          </ac:spMkLst>
        </pc:spChg>
      </pc:sldChg>
      <pc:sldChg chg="addSp modSp add mod ord">
        <pc:chgData name="Patricia VASSEUR" userId="78b2af8d-fdbe-4641-abda-eb9b161377b2" providerId="ADAL" clId="{C500F4F9-6B2F-4C4F-B82E-75F6FB250912}" dt="2025-05-24T11:07:23.917" v="1109" actId="207"/>
        <pc:sldMkLst>
          <pc:docMk/>
          <pc:sldMk cId="1416419676" sldId="757"/>
        </pc:sldMkLst>
        <pc:spChg chg="mod">
          <ac:chgData name="Patricia VASSEUR" userId="78b2af8d-fdbe-4641-abda-eb9b161377b2" providerId="ADAL" clId="{C500F4F9-6B2F-4C4F-B82E-75F6FB250912}" dt="2025-05-24T11:07:23.917" v="1109" actId="207"/>
          <ac:spMkLst>
            <pc:docMk/>
            <pc:sldMk cId="1416419676" sldId="757"/>
            <ac:spMk id="2" creationId="{D49C8F12-F02A-0F23-4BDC-C420A7776A69}"/>
          </ac:spMkLst>
        </pc:spChg>
        <pc:spChg chg="mod">
          <ac:chgData name="Patricia VASSEUR" userId="78b2af8d-fdbe-4641-abda-eb9b161377b2" providerId="ADAL" clId="{C500F4F9-6B2F-4C4F-B82E-75F6FB250912}" dt="2025-05-24T10:40:35.598" v="655" actId="20577"/>
          <ac:spMkLst>
            <pc:docMk/>
            <pc:sldMk cId="1416419676" sldId="757"/>
            <ac:spMk id="3" creationId="{193065EE-41C9-1921-1CED-5D2F019AD3B8}"/>
          </ac:spMkLst>
        </pc:spChg>
        <pc:picChg chg="add mod">
          <ac:chgData name="Patricia VASSEUR" userId="78b2af8d-fdbe-4641-abda-eb9b161377b2" providerId="ADAL" clId="{C500F4F9-6B2F-4C4F-B82E-75F6FB250912}" dt="2025-05-24T10:40:07.439" v="651" actId="1076"/>
          <ac:picMkLst>
            <pc:docMk/>
            <pc:sldMk cId="1416419676" sldId="757"/>
            <ac:picMk id="4" creationId="{17127C95-ADD7-EF79-1DA3-E432FFB4424D}"/>
          </ac:picMkLst>
        </pc:picChg>
        <pc:picChg chg="mod">
          <ac:chgData name="Patricia VASSEUR" userId="78b2af8d-fdbe-4641-abda-eb9b161377b2" providerId="ADAL" clId="{C500F4F9-6B2F-4C4F-B82E-75F6FB250912}" dt="2025-05-24T10:39:41.671" v="646" actId="1076"/>
          <ac:picMkLst>
            <pc:docMk/>
            <pc:sldMk cId="1416419676" sldId="757"/>
            <ac:picMk id="8" creationId="{12171370-C3B1-6680-CFF6-58D8455A975C}"/>
          </ac:picMkLst>
        </pc:picChg>
      </pc:sldChg>
      <pc:sldChg chg="addSp modSp add del mod modClrScheme chgLayout">
        <pc:chgData name="Patricia VASSEUR" userId="78b2af8d-fdbe-4641-abda-eb9b161377b2" providerId="ADAL" clId="{C500F4F9-6B2F-4C4F-B82E-75F6FB250912}" dt="2025-05-24T10:12:05.274" v="103" actId="2696"/>
        <pc:sldMkLst>
          <pc:docMk/>
          <pc:sldMk cId="3873066627" sldId="757"/>
        </pc:sldMkLst>
      </pc:sldChg>
      <pc:sldChg chg="addSp delSp modSp new del mod modClrScheme chgLayout">
        <pc:chgData name="Patricia VASSEUR" userId="78b2af8d-fdbe-4641-abda-eb9b161377b2" providerId="ADAL" clId="{C500F4F9-6B2F-4C4F-B82E-75F6FB250912}" dt="2025-05-24T10:36:02.872" v="621" actId="2696"/>
        <pc:sldMkLst>
          <pc:docMk/>
          <pc:sldMk cId="3700610474" sldId="758"/>
        </pc:sldMkLst>
      </pc:sldChg>
    </pc:docChg>
  </pc:docChgLst>
  <pc:docChgLst>
    <pc:chgData name="Charly Pierluigi" userId="81fb6f91-4e1a-468e-8303-904b88cb52f0" providerId="ADAL" clId="{C0857E82-912C-4883-9BF0-0ABF4D77CB51}"/>
    <pc:docChg chg="delSld modSld modSection">
      <pc:chgData name="Charly Pierluigi" userId="81fb6f91-4e1a-468e-8303-904b88cb52f0" providerId="ADAL" clId="{C0857E82-912C-4883-9BF0-0ABF4D77CB51}" dt="2025-06-20T08:23:50.426" v="10" actId="729"/>
      <pc:docMkLst>
        <pc:docMk/>
      </pc:docMkLst>
      <pc:sldChg chg="mod modShow">
        <pc:chgData name="Charly Pierluigi" userId="81fb6f91-4e1a-468e-8303-904b88cb52f0" providerId="ADAL" clId="{C0857E82-912C-4883-9BF0-0ABF4D77CB51}" dt="2025-06-20T08:23:50.426" v="10" actId="729"/>
        <pc:sldMkLst>
          <pc:docMk/>
          <pc:sldMk cId="1594440864" sldId="285"/>
        </pc:sldMkLst>
      </pc:sldChg>
      <pc:sldChg chg="del">
        <pc:chgData name="Charly Pierluigi" userId="81fb6f91-4e1a-468e-8303-904b88cb52f0" providerId="ADAL" clId="{C0857E82-912C-4883-9BF0-0ABF4D77CB51}" dt="2025-06-20T08:23:09.359" v="8" actId="47"/>
        <pc:sldMkLst>
          <pc:docMk/>
          <pc:sldMk cId="0" sldId="288"/>
        </pc:sldMkLst>
      </pc:sldChg>
      <pc:sldChg chg="del">
        <pc:chgData name="Charly Pierluigi" userId="81fb6f91-4e1a-468e-8303-904b88cb52f0" providerId="ADAL" clId="{C0857E82-912C-4883-9BF0-0ABF4D77CB51}" dt="2025-06-20T08:23:22.043" v="9" actId="47"/>
        <pc:sldMkLst>
          <pc:docMk/>
          <pc:sldMk cId="2686275815" sldId="348"/>
        </pc:sldMkLst>
      </pc:sldChg>
      <pc:sldChg chg="del">
        <pc:chgData name="Charly Pierluigi" userId="81fb6f91-4e1a-468e-8303-904b88cb52f0" providerId="ADAL" clId="{C0857E82-912C-4883-9BF0-0ABF4D77CB51}" dt="2025-06-20T08:23:22.043" v="9" actId="47"/>
        <pc:sldMkLst>
          <pc:docMk/>
          <pc:sldMk cId="1172836136" sldId="354"/>
        </pc:sldMkLst>
      </pc:sldChg>
      <pc:sldChg chg="del">
        <pc:chgData name="Charly Pierluigi" userId="81fb6f91-4e1a-468e-8303-904b88cb52f0" providerId="ADAL" clId="{C0857E82-912C-4883-9BF0-0ABF4D77CB51}" dt="2025-06-20T08:23:22.043" v="9" actId="47"/>
        <pc:sldMkLst>
          <pc:docMk/>
          <pc:sldMk cId="861108735" sldId="355"/>
        </pc:sldMkLst>
      </pc:sldChg>
      <pc:sldChg chg="del">
        <pc:chgData name="Charly Pierluigi" userId="81fb6f91-4e1a-468e-8303-904b88cb52f0" providerId="ADAL" clId="{C0857E82-912C-4883-9BF0-0ABF4D77CB51}" dt="2025-06-20T08:23:22.043" v="9" actId="47"/>
        <pc:sldMkLst>
          <pc:docMk/>
          <pc:sldMk cId="2520202359" sldId="357"/>
        </pc:sldMkLst>
      </pc:sldChg>
      <pc:sldChg chg="del">
        <pc:chgData name="Charly Pierluigi" userId="81fb6f91-4e1a-468e-8303-904b88cb52f0" providerId="ADAL" clId="{C0857E82-912C-4883-9BF0-0ABF4D77CB51}" dt="2025-06-20T08:23:22.043" v="9" actId="47"/>
        <pc:sldMkLst>
          <pc:docMk/>
          <pc:sldMk cId="2635040520" sldId="362"/>
        </pc:sldMkLst>
      </pc:sldChg>
      <pc:sldChg chg="mod modShow">
        <pc:chgData name="Charly Pierluigi" userId="81fb6f91-4e1a-468e-8303-904b88cb52f0" providerId="ADAL" clId="{C0857E82-912C-4883-9BF0-0ABF4D77CB51}" dt="2025-06-20T08:22:01.083" v="1" actId="729"/>
        <pc:sldMkLst>
          <pc:docMk/>
          <pc:sldMk cId="2840305076" sldId="370"/>
        </pc:sldMkLst>
      </pc:sldChg>
      <pc:sldChg chg="del">
        <pc:chgData name="Charly Pierluigi" userId="81fb6f91-4e1a-468e-8303-904b88cb52f0" providerId="ADAL" clId="{C0857E82-912C-4883-9BF0-0ABF4D77CB51}" dt="2025-06-20T08:23:22.043" v="9" actId="47"/>
        <pc:sldMkLst>
          <pc:docMk/>
          <pc:sldMk cId="1272380638" sldId="371"/>
        </pc:sldMkLst>
      </pc:sldChg>
      <pc:sldChg chg="del">
        <pc:chgData name="Charly Pierluigi" userId="81fb6f91-4e1a-468e-8303-904b88cb52f0" providerId="ADAL" clId="{C0857E82-912C-4883-9BF0-0ABF4D77CB51}" dt="2025-06-20T08:23:22.043" v="9" actId="47"/>
        <pc:sldMkLst>
          <pc:docMk/>
          <pc:sldMk cId="1264909557" sldId="372"/>
        </pc:sldMkLst>
      </pc:sldChg>
      <pc:sldChg chg="del">
        <pc:chgData name="Charly Pierluigi" userId="81fb6f91-4e1a-468e-8303-904b88cb52f0" providerId="ADAL" clId="{C0857E82-912C-4883-9BF0-0ABF4D77CB51}" dt="2025-06-20T08:23:22.043" v="9" actId="47"/>
        <pc:sldMkLst>
          <pc:docMk/>
          <pc:sldMk cId="614285836" sldId="373"/>
        </pc:sldMkLst>
      </pc:sldChg>
      <pc:sldChg chg="del">
        <pc:chgData name="Charly Pierluigi" userId="81fb6f91-4e1a-468e-8303-904b88cb52f0" providerId="ADAL" clId="{C0857E82-912C-4883-9BF0-0ABF4D77CB51}" dt="2025-06-20T08:22:04.166" v="2" actId="47"/>
        <pc:sldMkLst>
          <pc:docMk/>
          <pc:sldMk cId="3704330406" sldId="379"/>
        </pc:sldMkLst>
      </pc:sldChg>
      <pc:sldChg chg="del">
        <pc:chgData name="Charly Pierluigi" userId="81fb6f91-4e1a-468e-8303-904b88cb52f0" providerId="ADAL" clId="{C0857E82-912C-4883-9BF0-0ABF4D77CB51}" dt="2025-06-20T08:22:16.304" v="5" actId="47"/>
        <pc:sldMkLst>
          <pc:docMk/>
          <pc:sldMk cId="1360731510" sldId="383"/>
        </pc:sldMkLst>
      </pc:sldChg>
      <pc:sldChg chg="del">
        <pc:chgData name="Charly Pierluigi" userId="81fb6f91-4e1a-468e-8303-904b88cb52f0" providerId="ADAL" clId="{C0857E82-912C-4883-9BF0-0ABF4D77CB51}" dt="2025-06-20T08:22:10.482" v="4" actId="47"/>
        <pc:sldMkLst>
          <pc:docMk/>
          <pc:sldMk cId="1000924811" sldId="384"/>
        </pc:sldMkLst>
      </pc:sldChg>
      <pc:sldChg chg="del">
        <pc:chgData name="Charly Pierluigi" userId="81fb6f91-4e1a-468e-8303-904b88cb52f0" providerId="ADAL" clId="{C0857E82-912C-4883-9BF0-0ABF4D77CB51}" dt="2025-06-20T08:22:59.797" v="6" actId="47"/>
        <pc:sldMkLst>
          <pc:docMk/>
          <pc:sldMk cId="1640168178" sldId="386"/>
        </pc:sldMkLst>
      </pc:sldChg>
      <pc:sldChg chg="del">
        <pc:chgData name="Charly Pierluigi" userId="81fb6f91-4e1a-468e-8303-904b88cb52f0" providerId="ADAL" clId="{C0857E82-912C-4883-9BF0-0ABF4D77CB51}" dt="2025-06-20T08:23:04.394" v="7" actId="47"/>
        <pc:sldMkLst>
          <pc:docMk/>
          <pc:sldMk cId="2318087525" sldId="389"/>
        </pc:sldMkLst>
      </pc:sldChg>
      <pc:sldChg chg="del">
        <pc:chgData name="Charly Pierluigi" userId="81fb6f91-4e1a-468e-8303-904b88cb52f0" providerId="ADAL" clId="{C0857E82-912C-4883-9BF0-0ABF4D77CB51}" dt="2025-06-20T08:23:22.043" v="9" actId="47"/>
        <pc:sldMkLst>
          <pc:docMk/>
          <pc:sldMk cId="112043092" sldId="393"/>
        </pc:sldMkLst>
      </pc:sldChg>
      <pc:sldChg chg="del">
        <pc:chgData name="Charly Pierluigi" userId="81fb6f91-4e1a-468e-8303-904b88cb52f0" providerId="ADAL" clId="{C0857E82-912C-4883-9BF0-0ABF4D77CB51}" dt="2025-06-20T08:23:22.043" v="9" actId="47"/>
        <pc:sldMkLst>
          <pc:docMk/>
          <pc:sldMk cId="1727658843" sldId="395"/>
        </pc:sldMkLst>
      </pc:sldChg>
      <pc:sldChg chg="del">
        <pc:chgData name="Charly Pierluigi" userId="81fb6f91-4e1a-468e-8303-904b88cb52f0" providerId="ADAL" clId="{C0857E82-912C-4883-9BF0-0ABF4D77CB51}" dt="2025-06-20T08:23:22.043" v="9" actId="47"/>
        <pc:sldMkLst>
          <pc:docMk/>
          <pc:sldMk cId="628152863" sldId="751"/>
        </pc:sldMkLst>
      </pc:sldChg>
      <pc:sldChg chg="mod modShow">
        <pc:chgData name="Charly Pierluigi" userId="81fb6f91-4e1a-468e-8303-904b88cb52f0" providerId="ADAL" clId="{C0857E82-912C-4883-9BF0-0ABF4D77CB51}" dt="2025-06-20T08:22:07.377" v="3" actId="729"/>
        <pc:sldMkLst>
          <pc:docMk/>
          <pc:sldMk cId="636526553" sldId="754"/>
        </pc:sldMkLst>
      </pc:sldChg>
      <pc:sldChg chg="del">
        <pc:chgData name="Charly Pierluigi" userId="81fb6f91-4e1a-468e-8303-904b88cb52f0" providerId="ADAL" clId="{C0857E82-912C-4883-9BF0-0ABF4D77CB51}" dt="2025-06-20T08:21:56.558" v="0" actId="47"/>
        <pc:sldMkLst>
          <pc:docMk/>
          <pc:sldMk cId="3357001188" sldId="756"/>
        </pc:sldMkLst>
      </pc:sldChg>
    </pc:docChg>
  </pc:docChgLst>
  <pc:docChgLst>
    <pc:chgData name="Charly Pierluigi" userId="81fb6f91-4e1a-468e-8303-904b88cb52f0" providerId="ADAL" clId="{0795B7F3-BFCD-47A3-8BDA-D784A4B16CA7}"/>
    <pc:docChg chg="custSel modSld">
      <pc:chgData name="Charly Pierluigi" userId="81fb6f91-4e1a-468e-8303-904b88cb52f0" providerId="ADAL" clId="{0795B7F3-BFCD-47A3-8BDA-D784A4B16CA7}" dt="2025-06-20T12:56:05.301" v="3" actId="27803"/>
      <pc:docMkLst>
        <pc:docMk/>
      </pc:docMkLst>
      <pc:sldChg chg="addSp delSp mod">
        <pc:chgData name="Charly Pierluigi" userId="81fb6f91-4e1a-468e-8303-904b88cb52f0" providerId="ADAL" clId="{0795B7F3-BFCD-47A3-8BDA-D784A4B16CA7}" dt="2025-06-20T12:53:44.853" v="1" actId="478"/>
        <pc:sldMkLst>
          <pc:docMk/>
          <pc:sldMk cId="2164316326" sldId="350"/>
        </pc:sldMkLst>
        <pc:graphicFrameChg chg="add del">
          <ac:chgData name="Charly Pierluigi" userId="81fb6f91-4e1a-468e-8303-904b88cb52f0" providerId="ADAL" clId="{0795B7F3-BFCD-47A3-8BDA-D784A4B16CA7}" dt="2025-06-20T12:53:44.853" v="1" actId="478"/>
          <ac:graphicFrameMkLst>
            <pc:docMk/>
            <pc:sldMk cId="2164316326" sldId="350"/>
            <ac:graphicFrameMk id="2" creationId="{684C14A2-665F-7D7F-B2F4-EA199C0FA2A7}"/>
          </ac:graphicFrameMkLst>
        </pc:graphicFrameChg>
      </pc:sldChg>
      <pc:sldChg chg="addSp delSp modSp">
        <pc:chgData name="Charly Pierluigi" userId="81fb6f91-4e1a-468e-8303-904b88cb52f0" providerId="ADAL" clId="{0795B7F3-BFCD-47A3-8BDA-D784A4B16CA7}" dt="2025-06-20T12:56:05.301" v="3" actId="27803"/>
        <pc:sldMkLst>
          <pc:docMk/>
          <pc:sldMk cId="1911922006" sldId="752"/>
        </pc:sldMkLst>
        <pc:spChg chg="mod">
          <ac:chgData name="Charly Pierluigi" userId="81fb6f91-4e1a-468e-8303-904b88cb52f0" providerId="ADAL" clId="{0795B7F3-BFCD-47A3-8BDA-D784A4B16CA7}" dt="2025-06-20T12:56:05.301" v="3" actId="27803"/>
          <ac:spMkLst>
            <pc:docMk/>
            <pc:sldMk cId="1911922006" sldId="752"/>
            <ac:spMk id="4" creationId="{79744228-7494-2212-4D1C-BABAE3E3D9AA}"/>
          </ac:spMkLst>
        </pc:spChg>
        <pc:spChg chg="mod">
          <ac:chgData name="Charly Pierluigi" userId="81fb6f91-4e1a-468e-8303-904b88cb52f0" providerId="ADAL" clId="{0795B7F3-BFCD-47A3-8BDA-D784A4B16CA7}" dt="2025-06-20T12:56:05.301" v="3" actId="27803"/>
          <ac:spMkLst>
            <pc:docMk/>
            <pc:sldMk cId="1911922006" sldId="752"/>
            <ac:spMk id="18" creationId="{5FD72995-76BD-AFD1-A360-AD3237A07AA3}"/>
          </ac:spMkLst>
        </pc:spChg>
        <pc:spChg chg="mod">
          <ac:chgData name="Charly Pierluigi" userId="81fb6f91-4e1a-468e-8303-904b88cb52f0" providerId="ADAL" clId="{0795B7F3-BFCD-47A3-8BDA-D784A4B16CA7}" dt="2025-06-20T12:56:05.301" v="3" actId="27803"/>
          <ac:spMkLst>
            <pc:docMk/>
            <pc:sldMk cId="1911922006" sldId="752"/>
            <ac:spMk id="50" creationId="{72A836C3-16F6-62FA-41B7-CD9A8C75BD57}"/>
          </ac:spMkLst>
        </pc:spChg>
        <pc:spChg chg="mod">
          <ac:chgData name="Charly Pierluigi" userId="81fb6f91-4e1a-468e-8303-904b88cb52f0" providerId="ADAL" clId="{0795B7F3-BFCD-47A3-8BDA-D784A4B16CA7}" dt="2025-06-20T12:56:05.301" v="3" actId="27803"/>
          <ac:spMkLst>
            <pc:docMk/>
            <pc:sldMk cId="1911922006" sldId="752"/>
            <ac:spMk id="68" creationId="{2F1B9154-2038-DF50-F835-189D5297A766}"/>
          </ac:spMkLst>
        </pc:spChg>
        <pc:spChg chg="mod">
          <ac:chgData name="Charly Pierluigi" userId="81fb6f91-4e1a-468e-8303-904b88cb52f0" providerId="ADAL" clId="{0795B7F3-BFCD-47A3-8BDA-D784A4B16CA7}" dt="2025-06-20T12:56:05.301" v="3" actId="27803"/>
          <ac:spMkLst>
            <pc:docMk/>
            <pc:sldMk cId="1911922006" sldId="752"/>
            <ac:spMk id="79" creationId="{C7A9AD4A-5623-8F7C-1D2E-D80121C17780}"/>
          </ac:spMkLst>
        </pc:spChg>
        <pc:spChg chg="mod">
          <ac:chgData name="Charly Pierluigi" userId="81fb6f91-4e1a-468e-8303-904b88cb52f0" providerId="ADAL" clId="{0795B7F3-BFCD-47A3-8BDA-D784A4B16CA7}" dt="2025-06-20T12:56:05.301" v="3" actId="27803"/>
          <ac:spMkLst>
            <pc:docMk/>
            <pc:sldMk cId="1911922006" sldId="752"/>
            <ac:spMk id="90" creationId="{38252380-8B30-3CFC-B763-9954551CD358}"/>
          </ac:spMkLst>
        </pc:spChg>
        <pc:spChg chg="mod">
          <ac:chgData name="Charly Pierluigi" userId="81fb6f91-4e1a-468e-8303-904b88cb52f0" providerId="ADAL" clId="{0795B7F3-BFCD-47A3-8BDA-D784A4B16CA7}" dt="2025-06-20T12:56:05.301" v="3" actId="27803"/>
          <ac:spMkLst>
            <pc:docMk/>
            <pc:sldMk cId="1911922006" sldId="752"/>
            <ac:spMk id="102" creationId="{7C4702E9-ABA0-4690-5713-BDFD63733619}"/>
          </ac:spMkLst>
        </pc:spChg>
        <pc:spChg chg="mod">
          <ac:chgData name="Charly Pierluigi" userId="81fb6f91-4e1a-468e-8303-904b88cb52f0" providerId="ADAL" clId="{0795B7F3-BFCD-47A3-8BDA-D784A4B16CA7}" dt="2025-06-20T12:56:05.301" v="3" actId="27803"/>
          <ac:spMkLst>
            <pc:docMk/>
            <pc:sldMk cId="1911922006" sldId="752"/>
            <ac:spMk id="115" creationId="{AD9987C4-2B99-1895-3F3F-8FEE98CFF9EC}"/>
          </ac:spMkLst>
        </pc:spChg>
        <pc:spChg chg="mod">
          <ac:chgData name="Charly Pierluigi" userId="81fb6f91-4e1a-468e-8303-904b88cb52f0" providerId="ADAL" clId="{0795B7F3-BFCD-47A3-8BDA-D784A4B16CA7}" dt="2025-06-20T12:56:05.301" v="3" actId="27803"/>
          <ac:spMkLst>
            <pc:docMk/>
            <pc:sldMk cId="1911922006" sldId="752"/>
            <ac:spMk id="133" creationId="{4804A85F-34B6-6AEA-2125-2B1C27615239}"/>
          </ac:spMkLst>
        </pc:spChg>
        <pc:spChg chg="mod">
          <ac:chgData name="Charly Pierluigi" userId="81fb6f91-4e1a-468e-8303-904b88cb52f0" providerId="ADAL" clId="{0795B7F3-BFCD-47A3-8BDA-D784A4B16CA7}" dt="2025-06-20T12:56:05.301" v="3" actId="27803"/>
          <ac:spMkLst>
            <pc:docMk/>
            <pc:sldMk cId="1911922006" sldId="752"/>
            <ac:spMk id="138" creationId="{D6945C35-0218-2B77-BE17-1EACA779C962}"/>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axel.degon\Downloads\EF%20AXEL\Tableau%20de%20Bord%20Liste%20Projet\Tableau%20R&#233;sultats%20AAP%20PRPH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fr-FR" sz="1600" dirty="0"/>
              <a:t>Répartition des Projets par thématiques et % en valeur de la subvention totale</a:t>
            </a:r>
            <a:endParaRPr lang="ja-JP" sz="1600" dirty="0"/>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'Tableau de Bord'!$C$10</c:f>
              <c:strCache>
                <c:ptCount val="1"/>
                <c:pt idx="0">
                  <c:v>Nombre</c:v>
                </c:pt>
              </c:strCache>
            </c:strRef>
          </c:tx>
          <c:spPr>
            <a:gradFill rotWithShape="1">
              <a:gsLst>
                <a:gs pos="0">
                  <a:schemeClr val="accent1">
                    <a:shade val="76000"/>
                    <a:satMod val="103000"/>
                    <a:lumMod val="102000"/>
                    <a:tint val="94000"/>
                  </a:schemeClr>
                </a:gs>
                <a:gs pos="50000">
                  <a:schemeClr val="accent1">
                    <a:shade val="76000"/>
                    <a:satMod val="110000"/>
                    <a:lumMod val="100000"/>
                    <a:shade val="100000"/>
                  </a:schemeClr>
                </a:gs>
                <a:gs pos="100000">
                  <a:schemeClr val="accent1">
                    <a:shade val="76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3"/>
            <c:invertIfNegative val="0"/>
            <c:bubble3D val="0"/>
            <c:spPr>
              <a:solidFill>
                <a:schemeClr val="accent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0-CCFA-43D1-848A-4D855356A449}"/>
              </c:ext>
            </c:extLst>
          </c:dPt>
          <c:dPt>
            <c:idx val="4"/>
            <c:invertIfNegative val="0"/>
            <c:bubble3D val="0"/>
            <c:spPr>
              <a:solidFill>
                <a:schemeClr val="accent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CCFA-43D1-848A-4D855356A449}"/>
              </c:ext>
            </c:extLst>
          </c:dPt>
          <c:dPt>
            <c:idx val="5"/>
            <c:invertIfNegative val="0"/>
            <c:bubble3D val="0"/>
            <c:spPr>
              <a:solidFill>
                <a:schemeClr val="accent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2-CCFA-43D1-848A-4D855356A449}"/>
              </c:ext>
            </c:extLst>
          </c:dPt>
          <c:dPt>
            <c:idx val="6"/>
            <c:invertIfNegative val="0"/>
            <c:bubble3D val="0"/>
            <c:spPr>
              <a:solidFill>
                <a:srgbClr val="7030A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CCFA-43D1-848A-4D855356A449}"/>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'Tableau de Bord'!$B$11:$B$17</c:f>
              <c:strCache>
                <c:ptCount val="7"/>
                <c:pt idx="0">
                  <c:v>Biomédical et Equipements</c:v>
                </c:pt>
                <c:pt idx="1">
                  <c:v>Médecine de spécialités et Maladies Non Transmissibles</c:v>
                </c:pt>
                <c:pt idx="2">
                  <c:v>Qualité des soins centrés sur la personne</c:v>
                </c:pt>
                <c:pt idx="3">
                  <c:v>Médecine physique et de réadaptation et gériatrie</c:v>
                </c:pt>
                <c:pt idx="4">
                  <c:v>Santé Mentale</c:v>
                </c:pt>
                <c:pt idx="5">
                  <c:v>Santé reproductive Maternelle Néonatale Infantile et de l'Adolescent</c:v>
                </c:pt>
                <c:pt idx="6">
                  <c:v>Sécurité Sanitaire et maladies infectieuses </c:v>
                </c:pt>
              </c:strCache>
            </c:strRef>
          </c:cat>
          <c:val>
            <c:numRef>
              <c:f>'Tableau de Bord'!$C$11:$C$17</c:f>
              <c:numCache>
                <c:formatCode>General</c:formatCode>
                <c:ptCount val="7"/>
                <c:pt idx="0">
                  <c:v>2</c:v>
                </c:pt>
                <c:pt idx="1">
                  <c:v>4</c:v>
                </c:pt>
                <c:pt idx="2">
                  <c:v>3</c:v>
                </c:pt>
                <c:pt idx="3">
                  <c:v>2</c:v>
                </c:pt>
                <c:pt idx="4">
                  <c:v>4</c:v>
                </c:pt>
                <c:pt idx="5">
                  <c:v>8</c:v>
                </c:pt>
                <c:pt idx="6">
                  <c:v>2</c:v>
                </c:pt>
              </c:numCache>
            </c:numRef>
          </c:val>
          <c:extLst>
            <c:ext xmlns:c16="http://schemas.microsoft.com/office/drawing/2014/chart" uri="{C3380CC4-5D6E-409C-BE32-E72D297353CC}">
              <c16:uniqueId val="{00000000-1DE3-4192-953C-3018E0AD8F88}"/>
            </c:ext>
          </c:extLst>
        </c:ser>
        <c:dLbls>
          <c:showLegendKey val="0"/>
          <c:showVal val="1"/>
          <c:showCatName val="0"/>
          <c:showSerName val="0"/>
          <c:showPercent val="0"/>
          <c:showBubbleSize val="0"/>
        </c:dLbls>
        <c:gapWidth val="150"/>
        <c:axId val="549673084"/>
        <c:axId val="867310746"/>
      </c:barChart>
      <c:lineChart>
        <c:grouping val="standard"/>
        <c:varyColors val="0"/>
        <c:ser>
          <c:idx val="1"/>
          <c:order val="1"/>
          <c:tx>
            <c:strRef>
              <c:f>'Tableau de Bord'!$E$10</c:f>
              <c:strCache>
                <c:ptCount val="1"/>
                <c:pt idx="0">
                  <c:v>%</c:v>
                </c:pt>
              </c:strCache>
            </c:strRef>
          </c:tx>
          <c:spPr>
            <a:ln w="34925" cap="rnd">
              <a:solidFill>
                <a:schemeClr val="accent1">
                  <a:tint val="77000"/>
                </a:schemeClr>
              </a:solidFill>
              <a:round/>
            </a:ln>
            <a:effectLst>
              <a:outerShdw blurRad="57150" dist="19050" dir="5400000" algn="ctr" rotWithShape="0">
                <a:srgbClr val="000000">
                  <a:alpha val="63000"/>
                </a:srgbClr>
              </a:outerShdw>
            </a:effectLst>
          </c:spPr>
          <c:marker>
            <c:symbol val="circle"/>
            <c:size val="6"/>
            <c:spPr>
              <a:gradFill rotWithShape="1">
                <a:gsLst>
                  <a:gs pos="0">
                    <a:schemeClr val="accent1">
                      <a:tint val="77000"/>
                      <a:satMod val="103000"/>
                      <a:lumMod val="102000"/>
                      <a:tint val="94000"/>
                    </a:schemeClr>
                  </a:gs>
                  <a:gs pos="50000">
                    <a:schemeClr val="accent1">
                      <a:tint val="77000"/>
                      <a:satMod val="110000"/>
                      <a:lumMod val="100000"/>
                      <a:shade val="100000"/>
                    </a:schemeClr>
                  </a:gs>
                  <a:gs pos="100000">
                    <a:schemeClr val="accent1">
                      <a:tint val="77000"/>
                      <a:lumMod val="99000"/>
                      <a:satMod val="120000"/>
                      <a:shade val="78000"/>
                    </a:schemeClr>
                  </a:gs>
                </a:gsLst>
                <a:lin ang="5400000" scaled="0"/>
              </a:gradFill>
              <a:ln w="9525">
                <a:solidFill>
                  <a:schemeClr val="accent1">
                    <a:tint val="77000"/>
                  </a:schemeClr>
                </a:solidFill>
                <a:round/>
              </a:ln>
              <a:effectLst>
                <a:outerShdw blurRad="57150" dist="19050" dir="5400000" algn="ctr" rotWithShape="0">
                  <a:srgbClr val="000000">
                    <a:alpha val="63000"/>
                  </a:srgbClr>
                </a:outerShdw>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'Tableau de Bord'!$B$11:$B$17</c:f>
              <c:strCache>
                <c:ptCount val="7"/>
                <c:pt idx="0">
                  <c:v>Biomédical et Equipements</c:v>
                </c:pt>
                <c:pt idx="1">
                  <c:v>Médecine de spécialités et Maladies Non Transmissibles</c:v>
                </c:pt>
                <c:pt idx="2">
                  <c:v>Qualité des soins centrés sur la personne</c:v>
                </c:pt>
                <c:pt idx="3">
                  <c:v>Médecine physique et de réadaptation et gériatrie</c:v>
                </c:pt>
                <c:pt idx="4">
                  <c:v>Santé Mentale</c:v>
                </c:pt>
                <c:pt idx="5">
                  <c:v>Santé reproductive Maternelle Néonatale Infantile et de l'Adolescent</c:v>
                </c:pt>
                <c:pt idx="6">
                  <c:v>Sécurité Sanitaire et maladies infectieuses </c:v>
                </c:pt>
              </c:strCache>
            </c:strRef>
          </c:cat>
          <c:val>
            <c:numRef>
              <c:f>'Tableau de Bord'!$E$11:$E$17</c:f>
              <c:numCache>
                <c:formatCode>0%</c:formatCode>
                <c:ptCount val="7"/>
                <c:pt idx="0">
                  <c:v>6.5000000000000002E-2</c:v>
                </c:pt>
                <c:pt idx="1">
                  <c:v>0.15</c:v>
                </c:pt>
                <c:pt idx="2">
                  <c:v>0.12</c:v>
                </c:pt>
                <c:pt idx="3">
                  <c:v>0.09</c:v>
                </c:pt>
                <c:pt idx="4">
                  <c:v>0.17799999999999999</c:v>
                </c:pt>
                <c:pt idx="5">
                  <c:v>0.29699999999999999</c:v>
                </c:pt>
                <c:pt idx="6">
                  <c:v>0.1</c:v>
                </c:pt>
              </c:numCache>
            </c:numRef>
          </c:val>
          <c:smooth val="0"/>
          <c:extLst>
            <c:ext xmlns:c16="http://schemas.microsoft.com/office/drawing/2014/chart" uri="{C3380CC4-5D6E-409C-BE32-E72D297353CC}">
              <c16:uniqueId val="{00000001-1DE3-4192-953C-3018E0AD8F88}"/>
            </c:ext>
          </c:extLst>
        </c:ser>
        <c:dLbls>
          <c:showLegendKey val="0"/>
          <c:showVal val="1"/>
          <c:showCatName val="0"/>
          <c:showSerName val="0"/>
          <c:showPercent val="0"/>
          <c:showBubbleSize val="0"/>
        </c:dLbls>
        <c:marker val="1"/>
        <c:smooth val="0"/>
        <c:axId val="484961358"/>
        <c:axId val="886334601"/>
      </c:lineChart>
      <c:catAx>
        <c:axId val="549673084"/>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fr-FR"/>
          </a:p>
        </c:txPr>
        <c:crossAx val="867310746"/>
        <c:crosses val="autoZero"/>
        <c:auto val="1"/>
        <c:lblAlgn val="ctr"/>
        <c:lblOffset val="100"/>
        <c:noMultiLvlLbl val="0"/>
      </c:catAx>
      <c:valAx>
        <c:axId val="86731074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549673084"/>
        <c:crosses val="autoZero"/>
        <c:crossBetween val="between"/>
      </c:valAx>
      <c:catAx>
        <c:axId val="484961358"/>
        <c:scaling>
          <c:orientation val="minMax"/>
        </c:scaling>
        <c:delete val="1"/>
        <c:axPos val="b"/>
        <c:numFmt formatCode="General" sourceLinked="1"/>
        <c:majorTickMark val="none"/>
        <c:minorTickMark val="none"/>
        <c:tickLblPos val="nextTo"/>
        <c:crossAx val="886334601"/>
        <c:crosses val="autoZero"/>
        <c:auto val="1"/>
        <c:lblAlgn val="ctr"/>
        <c:lblOffset val="100"/>
        <c:noMultiLvlLbl val="0"/>
      </c:catAx>
      <c:valAx>
        <c:axId val="886334601"/>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484961358"/>
        <c:crosses val="max"/>
        <c:crossBetween val="between"/>
      </c:valAx>
      <c:spPr>
        <a:noFill/>
        <a:ln w="25400">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61009D-471B-40D4-A74C-517208273E88}"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fr-FR"/>
        </a:p>
      </dgm:t>
    </dgm:pt>
    <dgm:pt modelId="{B6B672BE-25FF-46BB-8B00-D491831C46B5}">
      <dgm:prSet phldrT="[Texte]" custT="1"/>
      <dgm:spPr/>
      <dgm:t>
        <a:bodyPr/>
        <a:lstStyle/>
        <a:p>
          <a:r>
            <a:rPr lang="fr-FR" sz="1400" b="1" dirty="0">
              <a:solidFill>
                <a:schemeClr val="bg1"/>
              </a:solidFill>
              <a:latin typeface="Arial" panose="020B0604020202020204" pitchFamily="34" charset="0"/>
              <a:cs typeface="Arial" panose="020B0604020202020204" pitchFamily="34" charset="0"/>
            </a:rPr>
            <a:t>Engagement mutuel </a:t>
          </a:r>
          <a:endParaRPr lang="fr-FR" sz="1400" b="1" dirty="0">
            <a:solidFill>
              <a:schemeClr val="bg1"/>
            </a:solidFill>
          </a:endParaRPr>
        </a:p>
      </dgm:t>
    </dgm:pt>
    <dgm:pt modelId="{D2878B03-DB7E-48DD-ADF0-5549FB51D3AF}" type="parTrans" cxnId="{883BE31C-D052-493D-94B9-5D3B506EC3F1}">
      <dgm:prSet/>
      <dgm:spPr/>
      <dgm:t>
        <a:bodyPr/>
        <a:lstStyle/>
        <a:p>
          <a:endParaRPr lang="fr-FR" sz="3600" b="1">
            <a:solidFill>
              <a:schemeClr val="bg1"/>
            </a:solidFill>
          </a:endParaRPr>
        </a:p>
      </dgm:t>
    </dgm:pt>
    <dgm:pt modelId="{147D8A2E-5120-40CA-BEB4-1EB6BC92B689}" type="sibTrans" cxnId="{883BE31C-D052-493D-94B9-5D3B506EC3F1}">
      <dgm:prSet/>
      <dgm:spPr/>
      <dgm:t>
        <a:bodyPr/>
        <a:lstStyle/>
        <a:p>
          <a:endParaRPr lang="fr-FR" sz="3600" b="1">
            <a:solidFill>
              <a:schemeClr val="bg1"/>
            </a:solidFill>
          </a:endParaRPr>
        </a:p>
      </dgm:t>
    </dgm:pt>
    <dgm:pt modelId="{C5C3590D-B567-49AC-B505-8F6C2E2D8095}">
      <dgm:prSet phldrT="[Texte]" custT="1"/>
      <dgm:spPr/>
      <dgm:t>
        <a:bodyPr/>
        <a:lstStyle/>
        <a:p>
          <a:r>
            <a:rPr lang="fr-FR" sz="1400" b="1" dirty="0">
              <a:solidFill>
                <a:schemeClr val="bg1"/>
              </a:solidFill>
              <a:latin typeface="Arial" panose="020B0604020202020204" pitchFamily="34" charset="0"/>
              <a:cs typeface="Arial" panose="020B0604020202020204" pitchFamily="34" charset="0"/>
            </a:rPr>
            <a:t>Responsabilité partagée</a:t>
          </a:r>
          <a:endParaRPr lang="fr-FR" sz="1400" b="1" dirty="0">
            <a:solidFill>
              <a:schemeClr val="bg1"/>
            </a:solidFill>
          </a:endParaRPr>
        </a:p>
      </dgm:t>
    </dgm:pt>
    <dgm:pt modelId="{8B8E2E19-CA81-4B02-B3D5-37DF988ACAC7}" type="parTrans" cxnId="{72769FA1-BB5E-4B04-9F28-C1153C9D7B32}">
      <dgm:prSet/>
      <dgm:spPr/>
      <dgm:t>
        <a:bodyPr/>
        <a:lstStyle/>
        <a:p>
          <a:endParaRPr lang="fr-FR" sz="3600" b="1">
            <a:solidFill>
              <a:schemeClr val="bg1"/>
            </a:solidFill>
          </a:endParaRPr>
        </a:p>
      </dgm:t>
    </dgm:pt>
    <dgm:pt modelId="{0B47AF9B-EAB2-4CC0-B8FF-3CCF887E1C1C}" type="sibTrans" cxnId="{72769FA1-BB5E-4B04-9F28-C1153C9D7B32}">
      <dgm:prSet/>
      <dgm:spPr/>
      <dgm:t>
        <a:bodyPr/>
        <a:lstStyle/>
        <a:p>
          <a:endParaRPr lang="fr-FR" sz="3600" b="1">
            <a:solidFill>
              <a:schemeClr val="bg1"/>
            </a:solidFill>
          </a:endParaRPr>
        </a:p>
      </dgm:t>
    </dgm:pt>
    <dgm:pt modelId="{55469B35-6828-4EDC-AF2E-BF7C62939805}">
      <dgm:prSet phldrT="[Texte]" custT="1"/>
      <dgm:spPr/>
      <dgm:t>
        <a:bodyPr/>
        <a:lstStyle/>
        <a:p>
          <a:r>
            <a:rPr lang="fr-FR" sz="1400" b="1" dirty="0">
              <a:solidFill>
                <a:schemeClr val="bg1"/>
              </a:solidFill>
              <a:latin typeface="Arial" panose="020B0604020202020204" pitchFamily="34" charset="0"/>
              <a:cs typeface="Arial" panose="020B0604020202020204" pitchFamily="34" charset="0"/>
            </a:rPr>
            <a:t>Redevabilité mutuelle</a:t>
          </a:r>
          <a:endParaRPr lang="fr-FR" sz="1400" b="1" dirty="0">
            <a:solidFill>
              <a:schemeClr val="bg1"/>
            </a:solidFill>
          </a:endParaRPr>
        </a:p>
      </dgm:t>
    </dgm:pt>
    <dgm:pt modelId="{CBC5799C-7658-4617-BB20-E9186E864DF6}" type="parTrans" cxnId="{7E4CD25B-BB28-4AF7-93D6-81DCD3E219AD}">
      <dgm:prSet/>
      <dgm:spPr/>
      <dgm:t>
        <a:bodyPr/>
        <a:lstStyle/>
        <a:p>
          <a:endParaRPr lang="fr-FR" sz="3600" b="1">
            <a:solidFill>
              <a:schemeClr val="bg1"/>
            </a:solidFill>
          </a:endParaRPr>
        </a:p>
      </dgm:t>
    </dgm:pt>
    <dgm:pt modelId="{41E6F835-EDBA-4A08-94AA-289726994391}" type="sibTrans" cxnId="{7E4CD25B-BB28-4AF7-93D6-81DCD3E219AD}">
      <dgm:prSet/>
      <dgm:spPr/>
      <dgm:t>
        <a:bodyPr/>
        <a:lstStyle/>
        <a:p>
          <a:endParaRPr lang="fr-FR" sz="3600" b="1">
            <a:solidFill>
              <a:schemeClr val="bg1"/>
            </a:solidFill>
          </a:endParaRPr>
        </a:p>
      </dgm:t>
    </dgm:pt>
    <dgm:pt modelId="{997F814B-6A3A-421C-A35F-CF33705A85D6}" type="pres">
      <dgm:prSet presAssocID="{C861009D-471B-40D4-A74C-517208273E88}" presName="compositeShape" presStyleCnt="0">
        <dgm:presLayoutVars>
          <dgm:chMax val="7"/>
          <dgm:dir/>
          <dgm:resizeHandles val="exact"/>
        </dgm:presLayoutVars>
      </dgm:prSet>
      <dgm:spPr/>
    </dgm:pt>
    <dgm:pt modelId="{08F2B237-B786-46E3-BFB7-654E9B202644}" type="pres">
      <dgm:prSet presAssocID="{B6B672BE-25FF-46BB-8B00-D491831C46B5}" presName="circ1" presStyleLbl="vennNode1" presStyleIdx="0" presStyleCnt="3"/>
      <dgm:spPr/>
    </dgm:pt>
    <dgm:pt modelId="{DA4C9892-1F1E-457C-9491-5E2509A9DA3A}" type="pres">
      <dgm:prSet presAssocID="{B6B672BE-25FF-46BB-8B00-D491831C46B5}" presName="circ1Tx" presStyleLbl="revTx" presStyleIdx="0" presStyleCnt="0">
        <dgm:presLayoutVars>
          <dgm:chMax val="0"/>
          <dgm:chPref val="0"/>
          <dgm:bulletEnabled val="1"/>
        </dgm:presLayoutVars>
      </dgm:prSet>
      <dgm:spPr/>
    </dgm:pt>
    <dgm:pt modelId="{C611F65F-FF9F-4AB9-8569-0FAE393C9C5D}" type="pres">
      <dgm:prSet presAssocID="{C5C3590D-B567-49AC-B505-8F6C2E2D8095}" presName="circ2" presStyleLbl="vennNode1" presStyleIdx="1" presStyleCnt="3"/>
      <dgm:spPr/>
    </dgm:pt>
    <dgm:pt modelId="{4EA122BB-6433-4030-A21B-5DA63919FA69}" type="pres">
      <dgm:prSet presAssocID="{C5C3590D-B567-49AC-B505-8F6C2E2D8095}" presName="circ2Tx" presStyleLbl="revTx" presStyleIdx="0" presStyleCnt="0">
        <dgm:presLayoutVars>
          <dgm:chMax val="0"/>
          <dgm:chPref val="0"/>
          <dgm:bulletEnabled val="1"/>
        </dgm:presLayoutVars>
      </dgm:prSet>
      <dgm:spPr/>
    </dgm:pt>
    <dgm:pt modelId="{332FC18F-C408-4092-AFE4-7EE466B70168}" type="pres">
      <dgm:prSet presAssocID="{55469B35-6828-4EDC-AF2E-BF7C62939805}" presName="circ3" presStyleLbl="vennNode1" presStyleIdx="2" presStyleCnt="3"/>
      <dgm:spPr/>
    </dgm:pt>
    <dgm:pt modelId="{51C6AF29-471E-4951-ADB3-1E051FF1558C}" type="pres">
      <dgm:prSet presAssocID="{55469B35-6828-4EDC-AF2E-BF7C62939805}" presName="circ3Tx" presStyleLbl="revTx" presStyleIdx="0" presStyleCnt="0">
        <dgm:presLayoutVars>
          <dgm:chMax val="0"/>
          <dgm:chPref val="0"/>
          <dgm:bulletEnabled val="1"/>
        </dgm:presLayoutVars>
      </dgm:prSet>
      <dgm:spPr/>
    </dgm:pt>
  </dgm:ptLst>
  <dgm:cxnLst>
    <dgm:cxn modelId="{883BE31C-D052-493D-94B9-5D3B506EC3F1}" srcId="{C861009D-471B-40D4-A74C-517208273E88}" destId="{B6B672BE-25FF-46BB-8B00-D491831C46B5}" srcOrd="0" destOrd="0" parTransId="{D2878B03-DB7E-48DD-ADF0-5549FB51D3AF}" sibTransId="{147D8A2E-5120-40CA-BEB4-1EB6BC92B689}"/>
    <dgm:cxn modelId="{7E4CD25B-BB28-4AF7-93D6-81DCD3E219AD}" srcId="{C861009D-471B-40D4-A74C-517208273E88}" destId="{55469B35-6828-4EDC-AF2E-BF7C62939805}" srcOrd="2" destOrd="0" parTransId="{CBC5799C-7658-4617-BB20-E9186E864DF6}" sibTransId="{41E6F835-EDBA-4A08-94AA-289726994391}"/>
    <dgm:cxn modelId="{5EAC5A6B-992D-4983-98E4-B4D95CC9E7FD}" type="presOf" srcId="{C5C3590D-B567-49AC-B505-8F6C2E2D8095}" destId="{4EA122BB-6433-4030-A21B-5DA63919FA69}" srcOrd="1" destOrd="0" presId="urn:microsoft.com/office/officeart/2005/8/layout/venn1"/>
    <dgm:cxn modelId="{D5D12073-B73D-44EB-A3D7-1FACAA730E1D}" type="presOf" srcId="{B6B672BE-25FF-46BB-8B00-D491831C46B5}" destId="{DA4C9892-1F1E-457C-9491-5E2509A9DA3A}" srcOrd="1" destOrd="0" presId="urn:microsoft.com/office/officeart/2005/8/layout/venn1"/>
    <dgm:cxn modelId="{5769FC7A-1369-4ED9-8CE8-1B68BCF5F9EE}" type="presOf" srcId="{C861009D-471B-40D4-A74C-517208273E88}" destId="{997F814B-6A3A-421C-A35F-CF33705A85D6}" srcOrd="0" destOrd="0" presId="urn:microsoft.com/office/officeart/2005/8/layout/venn1"/>
    <dgm:cxn modelId="{72769FA1-BB5E-4B04-9F28-C1153C9D7B32}" srcId="{C861009D-471B-40D4-A74C-517208273E88}" destId="{C5C3590D-B567-49AC-B505-8F6C2E2D8095}" srcOrd="1" destOrd="0" parTransId="{8B8E2E19-CA81-4B02-B3D5-37DF988ACAC7}" sibTransId="{0B47AF9B-EAB2-4CC0-B8FF-3CCF887E1C1C}"/>
    <dgm:cxn modelId="{0B701CAD-092E-4D06-A22A-4D6C05C8E6B7}" type="presOf" srcId="{C5C3590D-B567-49AC-B505-8F6C2E2D8095}" destId="{C611F65F-FF9F-4AB9-8569-0FAE393C9C5D}" srcOrd="0" destOrd="0" presId="urn:microsoft.com/office/officeart/2005/8/layout/venn1"/>
    <dgm:cxn modelId="{237EF5C6-6C8E-4BF8-B344-7B06017DDA91}" type="presOf" srcId="{55469B35-6828-4EDC-AF2E-BF7C62939805}" destId="{332FC18F-C408-4092-AFE4-7EE466B70168}" srcOrd="0" destOrd="0" presId="urn:microsoft.com/office/officeart/2005/8/layout/venn1"/>
    <dgm:cxn modelId="{628110D5-2B74-413B-A030-0086EED52196}" type="presOf" srcId="{B6B672BE-25FF-46BB-8B00-D491831C46B5}" destId="{08F2B237-B786-46E3-BFB7-654E9B202644}" srcOrd="0" destOrd="0" presId="urn:microsoft.com/office/officeart/2005/8/layout/venn1"/>
    <dgm:cxn modelId="{56A82ADE-FE8D-47AD-B559-E20F2E422600}" type="presOf" srcId="{55469B35-6828-4EDC-AF2E-BF7C62939805}" destId="{51C6AF29-471E-4951-ADB3-1E051FF1558C}" srcOrd="1" destOrd="0" presId="urn:microsoft.com/office/officeart/2005/8/layout/venn1"/>
    <dgm:cxn modelId="{28D59473-0375-4CF6-8C1A-D543B38C86ED}" type="presParOf" srcId="{997F814B-6A3A-421C-A35F-CF33705A85D6}" destId="{08F2B237-B786-46E3-BFB7-654E9B202644}" srcOrd="0" destOrd="0" presId="urn:microsoft.com/office/officeart/2005/8/layout/venn1"/>
    <dgm:cxn modelId="{C2625622-300A-4358-B85D-31D8DAA0F277}" type="presParOf" srcId="{997F814B-6A3A-421C-A35F-CF33705A85D6}" destId="{DA4C9892-1F1E-457C-9491-5E2509A9DA3A}" srcOrd="1" destOrd="0" presId="urn:microsoft.com/office/officeart/2005/8/layout/venn1"/>
    <dgm:cxn modelId="{EC4F7340-DB74-448F-A12B-4490368EC3FE}" type="presParOf" srcId="{997F814B-6A3A-421C-A35F-CF33705A85D6}" destId="{C611F65F-FF9F-4AB9-8569-0FAE393C9C5D}" srcOrd="2" destOrd="0" presId="urn:microsoft.com/office/officeart/2005/8/layout/venn1"/>
    <dgm:cxn modelId="{DC6A6D74-1B83-4DAD-B896-2AF32364126A}" type="presParOf" srcId="{997F814B-6A3A-421C-A35F-CF33705A85D6}" destId="{4EA122BB-6433-4030-A21B-5DA63919FA69}" srcOrd="3" destOrd="0" presId="urn:microsoft.com/office/officeart/2005/8/layout/venn1"/>
    <dgm:cxn modelId="{CB68C61F-E69D-4791-8466-19FB694D3FB8}" type="presParOf" srcId="{997F814B-6A3A-421C-A35F-CF33705A85D6}" destId="{332FC18F-C408-4092-AFE4-7EE466B70168}" srcOrd="4" destOrd="0" presId="urn:microsoft.com/office/officeart/2005/8/layout/venn1"/>
    <dgm:cxn modelId="{55755E2C-0654-446D-A687-6ED31A262997}" type="presParOf" srcId="{997F814B-6A3A-421C-A35F-CF33705A85D6}" destId="{51C6AF29-471E-4951-ADB3-1E051FF1558C}"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2B237-B786-46E3-BFB7-654E9B202644}">
      <dsp:nvSpPr>
        <dsp:cNvPr id="0" name=""/>
        <dsp:cNvSpPr/>
      </dsp:nvSpPr>
      <dsp:spPr>
        <a:xfrm>
          <a:off x="1587638" y="44941"/>
          <a:ext cx="2157187" cy="215718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bg1"/>
              </a:solidFill>
              <a:latin typeface="Arial" panose="020B0604020202020204" pitchFamily="34" charset="0"/>
              <a:cs typeface="Arial" panose="020B0604020202020204" pitchFamily="34" charset="0"/>
            </a:rPr>
            <a:t>Engagement mutuel </a:t>
          </a:r>
          <a:endParaRPr lang="fr-FR" sz="1400" b="1" kern="1200" dirty="0">
            <a:solidFill>
              <a:schemeClr val="bg1"/>
            </a:solidFill>
          </a:endParaRPr>
        </a:p>
      </dsp:txBody>
      <dsp:txXfrm>
        <a:off x="1875263" y="422449"/>
        <a:ext cx="1581937" cy="970734"/>
      </dsp:txXfrm>
    </dsp:sp>
    <dsp:sp modelId="{C611F65F-FF9F-4AB9-8569-0FAE393C9C5D}">
      <dsp:nvSpPr>
        <dsp:cNvPr id="0" name=""/>
        <dsp:cNvSpPr/>
      </dsp:nvSpPr>
      <dsp:spPr>
        <a:xfrm>
          <a:off x="2366023" y="1393183"/>
          <a:ext cx="2157187" cy="215718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bg1"/>
              </a:solidFill>
              <a:latin typeface="Arial" panose="020B0604020202020204" pitchFamily="34" charset="0"/>
              <a:cs typeface="Arial" panose="020B0604020202020204" pitchFamily="34" charset="0"/>
            </a:rPr>
            <a:t>Responsabilité partagée</a:t>
          </a:r>
          <a:endParaRPr lang="fr-FR" sz="1400" b="1" kern="1200" dirty="0">
            <a:solidFill>
              <a:schemeClr val="bg1"/>
            </a:solidFill>
          </a:endParaRPr>
        </a:p>
      </dsp:txBody>
      <dsp:txXfrm>
        <a:off x="3025763" y="1950457"/>
        <a:ext cx="1294312" cy="1186453"/>
      </dsp:txXfrm>
    </dsp:sp>
    <dsp:sp modelId="{332FC18F-C408-4092-AFE4-7EE466B70168}">
      <dsp:nvSpPr>
        <dsp:cNvPr id="0" name=""/>
        <dsp:cNvSpPr/>
      </dsp:nvSpPr>
      <dsp:spPr>
        <a:xfrm>
          <a:off x="809252" y="1393183"/>
          <a:ext cx="2157187" cy="215718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bg1"/>
              </a:solidFill>
              <a:latin typeface="Arial" panose="020B0604020202020204" pitchFamily="34" charset="0"/>
              <a:cs typeface="Arial" panose="020B0604020202020204" pitchFamily="34" charset="0"/>
            </a:rPr>
            <a:t>Redevabilité mutuelle</a:t>
          </a:r>
          <a:endParaRPr lang="fr-FR" sz="1400" b="1" kern="1200" dirty="0">
            <a:solidFill>
              <a:schemeClr val="bg1"/>
            </a:solidFill>
          </a:endParaRPr>
        </a:p>
      </dsp:txBody>
      <dsp:txXfrm>
        <a:off x="1012388" y="1950457"/>
        <a:ext cx="1294312" cy="118645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67CD0A-8E13-472F-9B19-911A941D8493}" type="datetimeFigureOut">
              <a:rPr lang="fr-FR" smtClean="0"/>
              <a:t>20/06/2025</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ED5832-DFCB-485F-A83C-1DADA44E3CE5}" type="slidenum">
              <a:rPr lang="fr-FR" smtClean="0"/>
              <a:t>‹N°›</a:t>
            </a:fld>
            <a:endParaRPr lang="fr-FR"/>
          </a:p>
        </p:txBody>
      </p:sp>
    </p:spTree>
    <p:extLst>
      <p:ext uri="{BB962C8B-B14F-4D97-AF65-F5344CB8AC3E}">
        <p14:creationId xmlns:p14="http://schemas.microsoft.com/office/powerpoint/2010/main" val="12754549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BCBFE1-96FD-9C4A-835D-473B955F333A}" type="datetimeFigureOut">
              <a:rPr lang="fr-FR" smtClean="0"/>
              <a:t>20/06/2025</a:t>
            </a:fld>
            <a:endParaRPr lang="fr-FR"/>
          </a:p>
        </p:txBody>
      </p:sp>
      <p:sp>
        <p:nvSpPr>
          <p:cNvPr id="4" name="Espace réservé de l’image des diapositives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BFDF0E-08ED-A645-814A-7E0EDB0653B8}" type="slidenum">
              <a:rPr lang="fr-FR" smtClean="0"/>
              <a:t>‹N°›</a:t>
            </a:fld>
            <a:endParaRPr lang="fr-FR"/>
          </a:p>
        </p:txBody>
      </p:sp>
    </p:spTree>
    <p:extLst>
      <p:ext uri="{BB962C8B-B14F-4D97-AF65-F5344CB8AC3E}">
        <p14:creationId xmlns:p14="http://schemas.microsoft.com/office/powerpoint/2010/main" val="417956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4BFDF0E-08ED-A645-814A-7E0EDB0653B8}" type="slidenum">
              <a:rPr lang="fr-FR" smtClean="0"/>
              <a:t>3</a:t>
            </a:fld>
            <a:endParaRPr lang="fr-FR"/>
          </a:p>
        </p:txBody>
      </p:sp>
    </p:spTree>
    <p:extLst>
      <p:ext uri="{BB962C8B-B14F-4D97-AF65-F5344CB8AC3E}">
        <p14:creationId xmlns:p14="http://schemas.microsoft.com/office/powerpoint/2010/main" val="1585529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E073F-8FA4-2E97-DE73-2F344A402B7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0ACCAAC-AFD0-0CD1-5AFB-B318F0800D1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A0D1E0B-8402-C59A-7988-24B55A6BA804}"/>
              </a:ext>
            </a:extLst>
          </p:cNvPr>
          <p:cNvSpPr>
            <a:spLocks noGrp="1"/>
          </p:cNvSpPr>
          <p:nvPr>
            <p:ph type="body" idx="1"/>
          </p:nvPr>
        </p:nvSpPr>
        <p:spPr/>
        <p:txBody>
          <a:bodyPr/>
          <a:lstStyle/>
          <a:p>
            <a:endParaRPr lang="fr-FR" sz="1600" b="1" i="1"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fr-FR" sz="1200" b="1" dirty="0"/>
              <a:t>Processus structuré </a:t>
            </a:r>
            <a:r>
              <a:rPr lang="fr-FR" sz="1200" b="1" dirty="0">
                <a:sym typeface="Wingdings" panose="05000000000000000000" pitchFamily="2" charset="2"/>
              </a:rPr>
              <a:t> </a:t>
            </a:r>
            <a:r>
              <a:rPr lang="fr-FR" sz="1200" dirty="0"/>
              <a:t>se base sur un cadre, suit des étapes</a:t>
            </a:r>
          </a:p>
          <a:p>
            <a:pPr marL="285750" indent="-285750">
              <a:buFont typeface="Arial" panose="020B0604020202020204" pitchFamily="34" charset="0"/>
              <a:buChar char="•"/>
            </a:pPr>
            <a:r>
              <a:rPr lang="fr-FR" sz="1200" b="1" dirty="0"/>
              <a:t>Effets</a:t>
            </a:r>
            <a:r>
              <a:rPr lang="fr-FR" sz="1200" dirty="0"/>
              <a:t> </a:t>
            </a:r>
            <a:r>
              <a:rPr lang="fr-FR" sz="1200" b="1" dirty="0">
                <a:sym typeface="Wingdings" panose="05000000000000000000" pitchFamily="2" charset="2"/>
              </a:rPr>
              <a:t></a:t>
            </a:r>
            <a:r>
              <a:rPr lang="fr-FR" sz="1200" dirty="0"/>
              <a:t> cibles de l’action, implique une mesure d’atteinte</a:t>
            </a:r>
          </a:p>
          <a:p>
            <a:pPr marL="285750" indent="-285750">
              <a:buFont typeface="Arial" panose="020B0604020202020204" pitchFamily="34" charset="0"/>
              <a:buChar char="•"/>
            </a:pPr>
            <a:r>
              <a:rPr lang="fr-FR" sz="1200" b="1" dirty="0"/>
              <a:t>Délai</a:t>
            </a:r>
            <a:r>
              <a:rPr lang="fr-FR" sz="1200" dirty="0"/>
              <a:t> </a:t>
            </a:r>
            <a:r>
              <a:rPr lang="fr-FR" sz="1200" b="1" dirty="0">
                <a:sym typeface="Wingdings" panose="05000000000000000000" pitchFamily="2" charset="2"/>
              </a:rPr>
              <a:t></a:t>
            </a:r>
            <a:r>
              <a:rPr lang="fr-FR" sz="1200" dirty="0"/>
              <a:t> suppose la planification</a:t>
            </a:r>
          </a:p>
          <a:p>
            <a:pPr marL="285750" indent="-285750">
              <a:buFont typeface="Arial" panose="020B0604020202020204" pitchFamily="34" charset="0"/>
              <a:buChar char="•"/>
            </a:pPr>
            <a:r>
              <a:rPr lang="fr-FR" sz="1200" b="1" dirty="0"/>
              <a:t>Budget</a:t>
            </a:r>
            <a:r>
              <a:rPr lang="fr-FR" sz="1200" dirty="0"/>
              <a:t> </a:t>
            </a:r>
            <a:r>
              <a:rPr lang="fr-FR" sz="1200" b="1" dirty="0">
                <a:sym typeface="Wingdings" panose="05000000000000000000" pitchFamily="2" charset="2"/>
              </a:rPr>
              <a:t></a:t>
            </a:r>
            <a:r>
              <a:rPr lang="fr-FR" sz="1200" dirty="0"/>
              <a:t> et la gestion des ressources</a:t>
            </a:r>
          </a:p>
          <a:p>
            <a:pPr marL="285750" indent="-285750">
              <a:buFont typeface="Arial" panose="020B0604020202020204" pitchFamily="34" charset="0"/>
              <a:buChar char="•"/>
            </a:pPr>
            <a:endParaRPr lang="fr-FR" sz="1200" dirty="0"/>
          </a:p>
          <a:p>
            <a:pPr marL="285750" indent="-285750">
              <a:buFont typeface="Arial" panose="020B0604020202020204" pitchFamily="34" charset="0"/>
              <a:buChar char="•"/>
            </a:pPr>
            <a:r>
              <a:rPr lang="fr-FR" sz="1200" b="1" dirty="0"/>
              <a:t>Complexe &amp; dynamique</a:t>
            </a:r>
            <a:r>
              <a:rPr lang="fr-FR" sz="1200" dirty="0"/>
              <a:t> </a:t>
            </a:r>
            <a:r>
              <a:rPr lang="fr-FR" sz="1200" b="1" dirty="0">
                <a:sym typeface="Wingdings" panose="05000000000000000000" pitchFamily="2" charset="2"/>
              </a:rPr>
              <a:t> </a:t>
            </a:r>
            <a:r>
              <a:rPr lang="fr-FR" sz="1200" dirty="0">
                <a:sym typeface="Wingdings" panose="05000000000000000000" pitchFamily="2" charset="2"/>
              </a:rPr>
              <a:t>doit être acceptée pour faciliter l’adaptation</a:t>
            </a:r>
          </a:p>
          <a:p>
            <a:pPr marL="285750" indent="-285750">
              <a:buFont typeface="Arial" panose="020B0604020202020204" pitchFamily="34" charset="0"/>
              <a:buChar char="•"/>
            </a:pPr>
            <a:r>
              <a:rPr lang="fr-FR" sz="1200" b="1" dirty="0">
                <a:sym typeface="Wingdings" panose="05000000000000000000" pitchFamily="2" charset="2"/>
              </a:rPr>
              <a:t>Itératif</a:t>
            </a:r>
            <a:r>
              <a:rPr lang="fr-FR" sz="1200" dirty="0">
                <a:sym typeface="Wingdings" panose="05000000000000000000" pitchFamily="2" charset="2"/>
              </a:rPr>
              <a:t>  cycles courts et répétés, favorise l’apprentissage, suppose de revenir en arrière parfois</a:t>
            </a:r>
          </a:p>
          <a:p>
            <a:endParaRPr lang="fr-FR" dirty="0"/>
          </a:p>
        </p:txBody>
      </p:sp>
      <p:sp>
        <p:nvSpPr>
          <p:cNvPr id="4" name="Espace réservé du numéro de diapositive 3">
            <a:extLst>
              <a:ext uri="{FF2B5EF4-FFF2-40B4-BE49-F238E27FC236}">
                <a16:creationId xmlns:a16="http://schemas.microsoft.com/office/drawing/2014/main" id="{A658E7F7-34F7-68C6-6BCD-D4CA46DBC8A3}"/>
              </a:ext>
            </a:extLst>
          </p:cNvPr>
          <p:cNvSpPr>
            <a:spLocks noGrp="1"/>
          </p:cNvSpPr>
          <p:nvPr>
            <p:ph type="sldNum" sz="quarter" idx="5"/>
          </p:nvPr>
        </p:nvSpPr>
        <p:spPr/>
        <p:txBody>
          <a:bodyPr/>
          <a:lstStyle/>
          <a:p>
            <a:fld id="{74BFDF0E-08ED-A645-814A-7E0EDB0653B8}" type="slidenum">
              <a:rPr lang="fr-FR" smtClean="0"/>
              <a:t>15</a:t>
            </a:fld>
            <a:endParaRPr lang="fr-FR" dirty="0"/>
          </a:p>
        </p:txBody>
      </p:sp>
    </p:spTree>
    <p:extLst>
      <p:ext uri="{BB962C8B-B14F-4D97-AF65-F5344CB8AC3E}">
        <p14:creationId xmlns:p14="http://schemas.microsoft.com/office/powerpoint/2010/main" val="1387444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78E77-22C5-3197-4775-F535DD33044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B7C3833-1B65-9D48-1FB7-E29B6241F84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8CBD60F-F5DB-6691-8EFB-4CE2BB61D291}"/>
              </a:ext>
            </a:extLst>
          </p:cNvPr>
          <p:cNvSpPr>
            <a:spLocks noGrp="1"/>
          </p:cNvSpPr>
          <p:nvPr>
            <p:ph type="body" idx="1"/>
          </p:nvPr>
        </p:nvSpPr>
        <p:spPr/>
        <p:txBody>
          <a:bodyPr/>
          <a:lstStyle/>
          <a:p>
            <a:endParaRPr lang="fr-FR" sz="1600" b="1" i="1"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fr-FR" sz="1200" b="1" dirty="0"/>
              <a:t>Processus structuré </a:t>
            </a:r>
            <a:r>
              <a:rPr lang="fr-FR" sz="1200" b="1" dirty="0">
                <a:sym typeface="Wingdings" panose="05000000000000000000" pitchFamily="2" charset="2"/>
              </a:rPr>
              <a:t> </a:t>
            </a:r>
            <a:r>
              <a:rPr lang="fr-FR" sz="1200" dirty="0"/>
              <a:t>se base sur un cadre, suit des étapes</a:t>
            </a:r>
          </a:p>
          <a:p>
            <a:pPr marL="285750" indent="-285750">
              <a:buFont typeface="Arial" panose="020B0604020202020204" pitchFamily="34" charset="0"/>
              <a:buChar char="•"/>
            </a:pPr>
            <a:r>
              <a:rPr lang="fr-FR" sz="1200" b="1" dirty="0"/>
              <a:t>Effets</a:t>
            </a:r>
            <a:r>
              <a:rPr lang="fr-FR" sz="1200" dirty="0"/>
              <a:t> </a:t>
            </a:r>
            <a:r>
              <a:rPr lang="fr-FR" sz="1200" b="1" dirty="0">
                <a:sym typeface="Wingdings" panose="05000000000000000000" pitchFamily="2" charset="2"/>
              </a:rPr>
              <a:t></a:t>
            </a:r>
            <a:r>
              <a:rPr lang="fr-FR" sz="1200" dirty="0"/>
              <a:t> cibles de l’action, implique une mesure d’atteinte</a:t>
            </a:r>
          </a:p>
          <a:p>
            <a:pPr marL="285750" indent="-285750">
              <a:buFont typeface="Arial" panose="020B0604020202020204" pitchFamily="34" charset="0"/>
              <a:buChar char="•"/>
            </a:pPr>
            <a:r>
              <a:rPr lang="fr-FR" sz="1200" b="1" dirty="0"/>
              <a:t>Délai</a:t>
            </a:r>
            <a:r>
              <a:rPr lang="fr-FR" sz="1200" dirty="0"/>
              <a:t> </a:t>
            </a:r>
            <a:r>
              <a:rPr lang="fr-FR" sz="1200" b="1" dirty="0">
                <a:sym typeface="Wingdings" panose="05000000000000000000" pitchFamily="2" charset="2"/>
              </a:rPr>
              <a:t></a:t>
            </a:r>
            <a:r>
              <a:rPr lang="fr-FR" sz="1200" dirty="0"/>
              <a:t> suppose la planification</a:t>
            </a:r>
          </a:p>
          <a:p>
            <a:pPr marL="285750" indent="-285750">
              <a:buFont typeface="Arial" panose="020B0604020202020204" pitchFamily="34" charset="0"/>
              <a:buChar char="•"/>
            </a:pPr>
            <a:r>
              <a:rPr lang="fr-FR" sz="1200" b="1" dirty="0"/>
              <a:t>Budget</a:t>
            </a:r>
            <a:r>
              <a:rPr lang="fr-FR" sz="1200" dirty="0"/>
              <a:t> </a:t>
            </a:r>
            <a:r>
              <a:rPr lang="fr-FR" sz="1200" b="1" dirty="0">
                <a:sym typeface="Wingdings" panose="05000000000000000000" pitchFamily="2" charset="2"/>
              </a:rPr>
              <a:t></a:t>
            </a:r>
            <a:r>
              <a:rPr lang="fr-FR" sz="1200" dirty="0"/>
              <a:t> et la gestion des ressources</a:t>
            </a:r>
          </a:p>
          <a:p>
            <a:pPr marL="285750" indent="-285750">
              <a:buFont typeface="Arial" panose="020B0604020202020204" pitchFamily="34" charset="0"/>
              <a:buChar char="•"/>
            </a:pPr>
            <a:endParaRPr lang="fr-FR" sz="1200" dirty="0"/>
          </a:p>
          <a:p>
            <a:pPr marL="285750" indent="-285750">
              <a:buFont typeface="Arial" panose="020B0604020202020204" pitchFamily="34" charset="0"/>
              <a:buChar char="•"/>
            </a:pPr>
            <a:r>
              <a:rPr lang="fr-FR" sz="1200" b="1" dirty="0"/>
              <a:t>Complexe &amp; dynamique</a:t>
            </a:r>
            <a:r>
              <a:rPr lang="fr-FR" sz="1200" dirty="0"/>
              <a:t> </a:t>
            </a:r>
            <a:r>
              <a:rPr lang="fr-FR" sz="1200" b="1" dirty="0">
                <a:sym typeface="Wingdings" panose="05000000000000000000" pitchFamily="2" charset="2"/>
              </a:rPr>
              <a:t> </a:t>
            </a:r>
            <a:r>
              <a:rPr lang="fr-FR" sz="1200" dirty="0">
                <a:sym typeface="Wingdings" panose="05000000000000000000" pitchFamily="2" charset="2"/>
              </a:rPr>
              <a:t>doit être acceptée pour faciliter l’adaptation</a:t>
            </a:r>
          </a:p>
          <a:p>
            <a:pPr marL="285750" indent="-285750">
              <a:buFont typeface="Arial" panose="020B0604020202020204" pitchFamily="34" charset="0"/>
              <a:buChar char="•"/>
            </a:pPr>
            <a:r>
              <a:rPr lang="fr-FR" sz="1200" b="1" dirty="0">
                <a:sym typeface="Wingdings" panose="05000000000000000000" pitchFamily="2" charset="2"/>
              </a:rPr>
              <a:t>Itératif</a:t>
            </a:r>
            <a:r>
              <a:rPr lang="fr-FR" sz="1200" dirty="0">
                <a:sym typeface="Wingdings" panose="05000000000000000000" pitchFamily="2" charset="2"/>
              </a:rPr>
              <a:t>  cycles courts et répétés, favorise l’apprentissage, suppose de revenir en arrière parfois</a:t>
            </a:r>
          </a:p>
          <a:p>
            <a:endParaRPr lang="fr-FR" dirty="0"/>
          </a:p>
        </p:txBody>
      </p:sp>
      <p:sp>
        <p:nvSpPr>
          <p:cNvPr id="4" name="Espace réservé du numéro de diapositive 3">
            <a:extLst>
              <a:ext uri="{FF2B5EF4-FFF2-40B4-BE49-F238E27FC236}">
                <a16:creationId xmlns:a16="http://schemas.microsoft.com/office/drawing/2014/main" id="{CEDE5344-CA63-37FE-F850-A5CF9ED3E9FD}"/>
              </a:ext>
            </a:extLst>
          </p:cNvPr>
          <p:cNvSpPr>
            <a:spLocks noGrp="1"/>
          </p:cNvSpPr>
          <p:nvPr>
            <p:ph type="sldNum" sz="quarter" idx="5"/>
          </p:nvPr>
        </p:nvSpPr>
        <p:spPr/>
        <p:txBody>
          <a:bodyPr/>
          <a:lstStyle/>
          <a:p>
            <a:fld id="{74BFDF0E-08ED-A645-814A-7E0EDB0653B8}" type="slidenum">
              <a:rPr lang="fr-FR" smtClean="0"/>
              <a:t>16</a:t>
            </a:fld>
            <a:endParaRPr lang="fr-FR" dirty="0"/>
          </a:p>
        </p:txBody>
      </p:sp>
    </p:spTree>
    <p:extLst>
      <p:ext uri="{BB962C8B-B14F-4D97-AF65-F5344CB8AC3E}">
        <p14:creationId xmlns:p14="http://schemas.microsoft.com/office/powerpoint/2010/main" val="1179649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08A4B-D9FA-C866-471C-D54796A00DD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775B103-AA47-C018-7D7C-44DBF496B91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66959DF-A6C7-9C48-413C-CCC80380BFC8}"/>
              </a:ext>
            </a:extLst>
          </p:cNvPr>
          <p:cNvSpPr>
            <a:spLocks noGrp="1"/>
          </p:cNvSpPr>
          <p:nvPr>
            <p:ph type="body" idx="1"/>
          </p:nvPr>
        </p:nvSpPr>
        <p:spPr/>
        <p:txBody>
          <a:bodyPr/>
          <a:lstStyle/>
          <a:p>
            <a:endParaRPr lang="fr-FR" sz="1600" b="1" i="1"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fr-FR" sz="1200" b="1" dirty="0"/>
              <a:t>Processus structuré </a:t>
            </a:r>
            <a:r>
              <a:rPr lang="fr-FR" sz="1200" b="1" dirty="0">
                <a:sym typeface="Wingdings" panose="05000000000000000000" pitchFamily="2" charset="2"/>
              </a:rPr>
              <a:t> </a:t>
            </a:r>
            <a:r>
              <a:rPr lang="fr-FR" sz="1200" dirty="0"/>
              <a:t>se base sur un cadre, suit des étapes</a:t>
            </a:r>
          </a:p>
          <a:p>
            <a:pPr marL="285750" indent="-285750">
              <a:buFont typeface="Arial" panose="020B0604020202020204" pitchFamily="34" charset="0"/>
              <a:buChar char="•"/>
            </a:pPr>
            <a:r>
              <a:rPr lang="fr-FR" sz="1200" b="1" dirty="0"/>
              <a:t>Effets</a:t>
            </a:r>
            <a:r>
              <a:rPr lang="fr-FR" sz="1200" dirty="0"/>
              <a:t> </a:t>
            </a:r>
            <a:r>
              <a:rPr lang="fr-FR" sz="1200" b="1" dirty="0">
                <a:sym typeface="Wingdings" panose="05000000000000000000" pitchFamily="2" charset="2"/>
              </a:rPr>
              <a:t></a:t>
            </a:r>
            <a:r>
              <a:rPr lang="fr-FR" sz="1200" dirty="0"/>
              <a:t> cibles de l’action, implique une mesure d’atteinte</a:t>
            </a:r>
          </a:p>
          <a:p>
            <a:pPr marL="285750" indent="-285750">
              <a:buFont typeface="Arial" panose="020B0604020202020204" pitchFamily="34" charset="0"/>
              <a:buChar char="•"/>
            </a:pPr>
            <a:r>
              <a:rPr lang="fr-FR" sz="1200" b="1" dirty="0"/>
              <a:t>Délai</a:t>
            </a:r>
            <a:r>
              <a:rPr lang="fr-FR" sz="1200" dirty="0"/>
              <a:t> </a:t>
            </a:r>
            <a:r>
              <a:rPr lang="fr-FR" sz="1200" b="1" dirty="0">
                <a:sym typeface="Wingdings" panose="05000000000000000000" pitchFamily="2" charset="2"/>
              </a:rPr>
              <a:t></a:t>
            </a:r>
            <a:r>
              <a:rPr lang="fr-FR" sz="1200" dirty="0"/>
              <a:t> suppose la planification</a:t>
            </a:r>
          </a:p>
          <a:p>
            <a:pPr marL="285750" indent="-285750">
              <a:buFont typeface="Arial" panose="020B0604020202020204" pitchFamily="34" charset="0"/>
              <a:buChar char="•"/>
            </a:pPr>
            <a:r>
              <a:rPr lang="fr-FR" sz="1200" b="1" dirty="0"/>
              <a:t>Budget</a:t>
            </a:r>
            <a:r>
              <a:rPr lang="fr-FR" sz="1200" dirty="0"/>
              <a:t> </a:t>
            </a:r>
            <a:r>
              <a:rPr lang="fr-FR" sz="1200" b="1" dirty="0">
                <a:sym typeface="Wingdings" panose="05000000000000000000" pitchFamily="2" charset="2"/>
              </a:rPr>
              <a:t></a:t>
            </a:r>
            <a:r>
              <a:rPr lang="fr-FR" sz="1200" dirty="0"/>
              <a:t> et la gestion des ressources</a:t>
            </a:r>
          </a:p>
          <a:p>
            <a:pPr marL="285750" indent="-285750">
              <a:buFont typeface="Arial" panose="020B0604020202020204" pitchFamily="34" charset="0"/>
              <a:buChar char="•"/>
            </a:pPr>
            <a:endParaRPr lang="fr-FR" sz="1200" dirty="0"/>
          </a:p>
          <a:p>
            <a:pPr marL="285750" indent="-285750">
              <a:buFont typeface="Arial" panose="020B0604020202020204" pitchFamily="34" charset="0"/>
              <a:buChar char="•"/>
            </a:pPr>
            <a:r>
              <a:rPr lang="fr-FR" sz="1200" b="1" dirty="0"/>
              <a:t>Complexe &amp; dynamique</a:t>
            </a:r>
            <a:r>
              <a:rPr lang="fr-FR" sz="1200" dirty="0"/>
              <a:t> </a:t>
            </a:r>
            <a:r>
              <a:rPr lang="fr-FR" sz="1200" b="1" dirty="0">
                <a:sym typeface="Wingdings" panose="05000000000000000000" pitchFamily="2" charset="2"/>
              </a:rPr>
              <a:t> </a:t>
            </a:r>
            <a:r>
              <a:rPr lang="fr-FR" sz="1200" dirty="0">
                <a:sym typeface="Wingdings" panose="05000000000000000000" pitchFamily="2" charset="2"/>
              </a:rPr>
              <a:t>doit être acceptée pour faciliter l’adaptation</a:t>
            </a:r>
          </a:p>
          <a:p>
            <a:pPr marL="285750" indent="-285750">
              <a:buFont typeface="Arial" panose="020B0604020202020204" pitchFamily="34" charset="0"/>
              <a:buChar char="•"/>
            </a:pPr>
            <a:r>
              <a:rPr lang="fr-FR" sz="1200" b="1" dirty="0">
                <a:sym typeface="Wingdings" panose="05000000000000000000" pitchFamily="2" charset="2"/>
              </a:rPr>
              <a:t>Itératif</a:t>
            </a:r>
            <a:r>
              <a:rPr lang="fr-FR" sz="1200" dirty="0">
                <a:sym typeface="Wingdings" panose="05000000000000000000" pitchFamily="2" charset="2"/>
              </a:rPr>
              <a:t>  cycles courts et répétés, favorise l’apprentissage, suppose de revenir en arrière parfois</a:t>
            </a:r>
          </a:p>
          <a:p>
            <a:endParaRPr lang="fr-FR" dirty="0"/>
          </a:p>
        </p:txBody>
      </p:sp>
      <p:sp>
        <p:nvSpPr>
          <p:cNvPr id="4" name="Espace réservé du numéro de diapositive 3">
            <a:extLst>
              <a:ext uri="{FF2B5EF4-FFF2-40B4-BE49-F238E27FC236}">
                <a16:creationId xmlns:a16="http://schemas.microsoft.com/office/drawing/2014/main" id="{3CC1D0E4-511C-38FA-3F34-27238B38D4CB}"/>
              </a:ext>
            </a:extLst>
          </p:cNvPr>
          <p:cNvSpPr>
            <a:spLocks noGrp="1"/>
          </p:cNvSpPr>
          <p:nvPr>
            <p:ph type="sldNum" sz="quarter" idx="5"/>
          </p:nvPr>
        </p:nvSpPr>
        <p:spPr/>
        <p:txBody>
          <a:bodyPr/>
          <a:lstStyle/>
          <a:p>
            <a:fld id="{74BFDF0E-08ED-A645-814A-7E0EDB0653B8}" type="slidenum">
              <a:rPr lang="fr-FR" smtClean="0"/>
              <a:t>18</a:t>
            </a:fld>
            <a:endParaRPr lang="fr-FR" dirty="0"/>
          </a:p>
        </p:txBody>
      </p:sp>
    </p:spTree>
    <p:extLst>
      <p:ext uri="{BB962C8B-B14F-4D97-AF65-F5344CB8AC3E}">
        <p14:creationId xmlns:p14="http://schemas.microsoft.com/office/powerpoint/2010/main" val="595502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80089-B99F-EB53-749A-F039CB7DA61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6D6747E-8F49-EF21-89C0-9989B69C3C2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41505D2-AB55-647B-B752-42E6D02A6305}"/>
              </a:ext>
            </a:extLst>
          </p:cNvPr>
          <p:cNvSpPr>
            <a:spLocks noGrp="1"/>
          </p:cNvSpPr>
          <p:nvPr>
            <p:ph type="body" idx="1"/>
          </p:nvPr>
        </p:nvSpPr>
        <p:spPr/>
        <p:txBody>
          <a:bodyPr/>
          <a:lstStyle/>
          <a:p>
            <a:r>
              <a:rPr lang="fr-FR" dirty="0"/>
              <a:t>« Le décentrement est la considération raisonnée des autres, de leurs désirs, intérêts et aspirations », Pierre-Étienne Vandamme, Qu’est-ce que le décentrement ? Moralité individuelle et justice sociale, Ethica, vol. 21, n° 1, 2017, p. 167-202, Université de Louvain</a:t>
            </a:r>
          </a:p>
        </p:txBody>
      </p:sp>
      <p:sp>
        <p:nvSpPr>
          <p:cNvPr id="4" name="Espace réservé du numéro de diapositive 3">
            <a:extLst>
              <a:ext uri="{FF2B5EF4-FFF2-40B4-BE49-F238E27FC236}">
                <a16:creationId xmlns:a16="http://schemas.microsoft.com/office/drawing/2014/main" id="{E6D60390-A2D2-3B02-C2D7-0BC9CA4C7BB7}"/>
              </a:ext>
            </a:extLst>
          </p:cNvPr>
          <p:cNvSpPr>
            <a:spLocks noGrp="1"/>
          </p:cNvSpPr>
          <p:nvPr>
            <p:ph type="sldNum" sz="quarter" idx="5"/>
          </p:nvPr>
        </p:nvSpPr>
        <p:spPr/>
        <p:txBody>
          <a:bodyPr/>
          <a:lstStyle/>
          <a:p>
            <a:fld id="{74BFDF0E-08ED-A645-814A-7E0EDB0653B8}" type="slidenum">
              <a:rPr lang="fr-FR" smtClean="0"/>
              <a:t>20</a:t>
            </a:fld>
            <a:endParaRPr lang="fr-FR" dirty="0"/>
          </a:p>
        </p:txBody>
      </p:sp>
    </p:spTree>
    <p:extLst>
      <p:ext uri="{BB962C8B-B14F-4D97-AF65-F5344CB8AC3E}">
        <p14:creationId xmlns:p14="http://schemas.microsoft.com/office/powerpoint/2010/main" val="1975915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A76BB-AA04-6981-5F97-F6D343D8348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2FE9212-0773-4E57-8FFF-7A3D686BFAD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7B2B253-6F7E-1A64-A4DB-13A9662313E0}"/>
              </a:ext>
            </a:extLst>
          </p:cNvPr>
          <p:cNvSpPr>
            <a:spLocks noGrp="1"/>
          </p:cNvSpPr>
          <p:nvPr>
            <p:ph type="body" idx="1"/>
          </p:nvPr>
        </p:nvSpPr>
        <p:spPr/>
        <p:txBody>
          <a:bodyPr/>
          <a:lstStyle/>
          <a:p>
            <a:r>
              <a:rPr lang="fr-FR" dirty="0"/>
              <a:t>« Le décentrement est la considération raisonnée des autres, de leurs désirs, intérêts et aspirations », Pierre-Étienne Vandamme, Qu’est-ce que le décentrement ? Moralité individuelle et justice sociale, Ethica, vol. 21, n° 1, 2017, p. 167-202, Université de Louvain</a:t>
            </a:r>
          </a:p>
        </p:txBody>
      </p:sp>
      <p:sp>
        <p:nvSpPr>
          <p:cNvPr id="4" name="Espace réservé du numéro de diapositive 3">
            <a:extLst>
              <a:ext uri="{FF2B5EF4-FFF2-40B4-BE49-F238E27FC236}">
                <a16:creationId xmlns:a16="http://schemas.microsoft.com/office/drawing/2014/main" id="{0D7E5C6F-DDBE-E53B-765B-2C13D6273C57}"/>
              </a:ext>
            </a:extLst>
          </p:cNvPr>
          <p:cNvSpPr>
            <a:spLocks noGrp="1"/>
          </p:cNvSpPr>
          <p:nvPr>
            <p:ph type="sldNum" sz="quarter" idx="5"/>
          </p:nvPr>
        </p:nvSpPr>
        <p:spPr/>
        <p:txBody>
          <a:bodyPr/>
          <a:lstStyle/>
          <a:p>
            <a:fld id="{74BFDF0E-08ED-A645-814A-7E0EDB0653B8}" type="slidenum">
              <a:rPr lang="fr-FR" smtClean="0"/>
              <a:t>21</a:t>
            </a:fld>
            <a:endParaRPr lang="fr-FR" dirty="0"/>
          </a:p>
        </p:txBody>
      </p:sp>
    </p:spTree>
    <p:extLst>
      <p:ext uri="{BB962C8B-B14F-4D97-AF65-F5344CB8AC3E}">
        <p14:creationId xmlns:p14="http://schemas.microsoft.com/office/powerpoint/2010/main" val="149460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Le décentrement est la considération raisonnée des autres, de leurs désirs, intérêts et aspirations », Pierre-Étienne Vandamme, Qu’est-ce que le décentrement ? Moralité individuelle et justice sociale, </a:t>
            </a:r>
            <a:r>
              <a:rPr lang="fr-FR" dirty="0" err="1"/>
              <a:t>Ethica</a:t>
            </a:r>
            <a:r>
              <a:rPr lang="fr-FR" dirty="0"/>
              <a:t>, vol. 21, n° 1, 2017, p. 167-202, Université de Louvain</a:t>
            </a:r>
          </a:p>
        </p:txBody>
      </p:sp>
      <p:sp>
        <p:nvSpPr>
          <p:cNvPr id="4" name="Espace réservé du numéro de diapositive 3"/>
          <p:cNvSpPr>
            <a:spLocks noGrp="1"/>
          </p:cNvSpPr>
          <p:nvPr>
            <p:ph type="sldNum" sz="quarter" idx="5"/>
          </p:nvPr>
        </p:nvSpPr>
        <p:spPr/>
        <p:txBody>
          <a:bodyPr/>
          <a:lstStyle/>
          <a:p>
            <a:fld id="{74BFDF0E-08ED-A645-814A-7E0EDB0653B8}" type="slidenum">
              <a:rPr lang="fr-FR" smtClean="0"/>
              <a:t>22</a:t>
            </a:fld>
            <a:endParaRPr lang="fr-FR"/>
          </a:p>
        </p:txBody>
      </p:sp>
    </p:spTree>
    <p:extLst>
      <p:ext uri="{BB962C8B-B14F-4D97-AF65-F5344CB8AC3E}">
        <p14:creationId xmlns:p14="http://schemas.microsoft.com/office/powerpoint/2010/main" val="651904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24</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0336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24E97-809E-9399-2587-49659BB1354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137864F-2790-041C-CCDC-CE47675982D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F8D0C27-AEF5-B6F0-4087-D60BA54948B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F52168B-431C-E460-9F27-A48F057D55C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25</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6124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Egalité incluse dans l’équité</a:t>
            </a:r>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29</a:t>
            </a:fld>
            <a:endParaRPr lang="fr-F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9417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30</a:t>
            </a:fld>
            <a:endParaRPr lang="fr-F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4323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Carine - CHU Poitiers – Rafik Hariri – hôpital public (1</a:t>
            </a:r>
            <a:r>
              <a:rPr lang="fr-FR" baseline="30000" dirty="0"/>
              <a:t>er</a:t>
            </a:r>
            <a:r>
              <a:rPr lang="fr-FR" dirty="0"/>
              <a:t> partenariat)</a:t>
            </a:r>
          </a:p>
          <a:p>
            <a:r>
              <a:rPr lang="fr-FR" dirty="0"/>
              <a:t>Gestion des Risques en contexte de crise</a:t>
            </a:r>
          </a:p>
          <a:p>
            <a:r>
              <a:rPr lang="fr-FR" dirty="0"/>
              <a:t>Organisation filière Trauma Center (</a:t>
            </a:r>
            <a:r>
              <a:rPr lang="fr-FR" dirty="0" err="1"/>
              <a:t>MoH</a:t>
            </a:r>
            <a:r>
              <a:rPr lang="fr-FR" dirty="0"/>
              <a:t> Liban) – eu du mal à intégrer le genre dans le projet – nouveau pour le projet</a:t>
            </a:r>
          </a:p>
          <a:p>
            <a:r>
              <a:rPr lang="fr-FR" dirty="0"/>
              <a:t>CHU Poitiers - Liban – Autre projet sur les urgences neurovasculaires</a:t>
            </a:r>
          </a:p>
          <a:p>
            <a:endParaRPr lang="fr-FR" dirty="0"/>
          </a:p>
          <a:p>
            <a:r>
              <a:rPr lang="fr-FR" dirty="0"/>
              <a:t>Pierre </a:t>
            </a:r>
            <a:r>
              <a:rPr lang="fr-FR" dirty="0" err="1"/>
              <a:t>Kouam</a:t>
            </a:r>
            <a:r>
              <a:rPr lang="fr-FR" dirty="0"/>
              <a:t> – Directeur Adjoint CH Nord Essonne – Patrimoine, Biomédical, CHI – </a:t>
            </a:r>
            <a:r>
              <a:rPr lang="fr-FR" dirty="0" err="1"/>
              <a:t>Qques</a:t>
            </a:r>
            <a:r>
              <a:rPr lang="fr-FR" dirty="0"/>
              <a:t> expériences en coop. Bilatérales, PRPH 3 avec </a:t>
            </a:r>
            <a:r>
              <a:rPr lang="fr-FR" dirty="0" err="1"/>
              <a:t>Bafousam</a:t>
            </a:r>
            <a:r>
              <a:rPr lang="fr-FR" dirty="0"/>
              <a:t> au Cameroun sur la néonat / diabète – PRPH 4 avec le </a:t>
            </a:r>
            <a:r>
              <a:rPr lang="fr-FR" dirty="0" err="1"/>
              <a:t>CHRégional</a:t>
            </a:r>
            <a:r>
              <a:rPr lang="fr-FR" dirty="0"/>
              <a:t> de </a:t>
            </a:r>
            <a:r>
              <a:rPr lang="fr-FR" dirty="0" err="1"/>
              <a:t>Bafousam</a:t>
            </a:r>
            <a:r>
              <a:rPr lang="fr-FR" dirty="0"/>
              <a:t> – Maladie neurovasculaire – Prise en charge d’urgence</a:t>
            </a:r>
          </a:p>
          <a:p>
            <a:endParaRPr lang="fr-FR" dirty="0"/>
          </a:p>
          <a:p>
            <a:r>
              <a:rPr lang="fr-FR" dirty="0"/>
              <a:t>Prise en compte du genre – on ne fait pas toujours attention à cela, même traitement pour tout le monde, différences entre pays. Besoin de revoir certains fondamentaux de la GP.</a:t>
            </a:r>
          </a:p>
          <a:p>
            <a:endParaRPr lang="fr-FR" dirty="0"/>
          </a:p>
          <a:p>
            <a:r>
              <a:rPr lang="fr-FR" dirty="0"/>
              <a:t>Catherine – Sage-femme du CHU Grenoble – PRPH3 avec CHUGA et 3 hôpitaux au Cameroun. </a:t>
            </a:r>
            <a:r>
              <a:rPr lang="fr-FR" dirty="0" err="1"/>
              <a:t>Marouna</a:t>
            </a:r>
            <a:r>
              <a:rPr lang="fr-FR" dirty="0"/>
              <a:t> = zone orange. Faire venir les soignants de Maroua dans une autre ville pour les formations. Yaoundé – 3900 accouchements par an géré par l’</a:t>
            </a:r>
            <a:r>
              <a:rPr lang="fr-FR" dirty="0" err="1"/>
              <a:t>ârchevêch</a:t>
            </a:r>
            <a:r>
              <a:rPr lang="fr-FR" dirty="0"/>
              <a:t>, les 2 autres par une organisation italienne. Formations se passent bien. Objectif : sécurité de la mère et de l’enfant</a:t>
            </a:r>
          </a:p>
          <a:p>
            <a:r>
              <a:rPr lang="fr-FR" dirty="0"/>
              <a:t>Travail avec les femmes – question du genre</a:t>
            </a:r>
          </a:p>
        </p:txBody>
      </p:sp>
      <p:sp>
        <p:nvSpPr>
          <p:cNvPr id="4" name="Espace réservé du numéro de diapositive 3"/>
          <p:cNvSpPr>
            <a:spLocks noGrp="1"/>
          </p:cNvSpPr>
          <p:nvPr>
            <p:ph type="sldNum" sz="quarter" idx="5"/>
          </p:nvPr>
        </p:nvSpPr>
        <p:spPr/>
        <p:txBody>
          <a:bodyPr/>
          <a:lstStyle/>
          <a:p>
            <a:fld id="{74BFDF0E-08ED-A645-814A-7E0EDB0653B8}" type="slidenum">
              <a:rPr lang="fr-FR" smtClean="0"/>
              <a:t>6</a:t>
            </a:fld>
            <a:endParaRPr lang="fr-FR"/>
          </a:p>
        </p:txBody>
      </p:sp>
    </p:spTree>
    <p:extLst>
      <p:ext uri="{BB962C8B-B14F-4D97-AF65-F5344CB8AC3E}">
        <p14:creationId xmlns:p14="http://schemas.microsoft.com/office/powerpoint/2010/main" val="1584469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0" noProof="0" dirty="0">
                <a:latin typeface="+mn-lt"/>
                <a:ea typeface="Tahoma" panose="020B0604030504040204" pitchFamily="34" charset="0"/>
                <a:cs typeface="Tahoma" panose="020B0604030504040204" pitchFamily="34" charset="0"/>
              </a:rPr>
              <a:t>Le sexe </a:t>
            </a:r>
            <a:r>
              <a:rPr lang="fr-FR" sz="1200" noProof="0" dirty="0">
                <a:latin typeface="+mn-lt"/>
                <a:ea typeface="Tahoma" panose="020B0604030504040204" pitchFamily="34" charset="0"/>
                <a:cs typeface="Tahoma" panose="020B0604030504040204" pitchFamily="34" charset="0"/>
              </a:rPr>
              <a:t>se réfère aux caractéristiques biologiques et physiologiques qui différencient les hommes et les femmes, il est inné et inchangeable</a:t>
            </a:r>
            <a:endParaRPr lang="fr-FR" sz="1200" dirty="0">
              <a:latin typeface="+mn-lt"/>
            </a:endParaRPr>
          </a:p>
          <a:p>
            <a:endParaRPr lang="fr-FR"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34</a:t>
            </a:fld>
            <a:endParaRPr lang="fr-F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5818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D6C44-4959-3926-E7A4-CA195CAB872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F0F2995-53D8-F401-8755-090DFFAFEC3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91B2396-ABF1-3048-79C9-80052B7E5D5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67E5BE5-5FF0-9453-25E2-3521B57291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D92718-3858-4CB0-BC78-D093464D89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142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Des rapports sociaux de genre nourrissent les stéréotypes notamment sexistes fondées sur les assignations différenciées selon les sexes et sur les inégalités. </a:t>
            </a:r>
          </a:p>
          <a:p>
            <a:r>
              <a:rPr lang="fr-FR" dirty="0"/>
              <a:t>Les stéréotypes sont des généralisations simplistes sur les attributs, différences, attentes et rôles des femmes et des hommes</a:t>
            </a:r>
          </a:p>
          <a:p>
            <a:r>
              <a:rPr lang="fr-FR" dirty="0"/>
              <a:t>Leur danger est d’influencer inconsciemment des choix de vie. Par ailleurs, ils sont utilisés pour justifier des discriminations sexistes </a:t>
            </a:r>
          </a:p>
          <a:p>
            <a:endParaRPr lang="fr-FR"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37</a:t>
            </a:fld>
            <a:endParaRPr lang="fr-F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1606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3F0EF-60D8-256B-A01F-A0479E0B950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0C55902-46E7-693C-A12A-46E5D4E50E9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B126A0D-751C-7A75-4793-BB10C946BCF2}"/>
              </a:ext>
            </a:extLst>
          </p:cNvPr>
          <p:cNvSpPr>
            <a:spLocks noGrp="1"/>
          </p:cNvSpPr>
          <p:nvPr>
            <p:ph type="body" idx="1"/>
          </p:nvPr>
        </p:nvSpPr>
        <p:spPr/>
        <p:txBody>
          <a:bodyPr/>
          <a:lstStyle/>
          <a:p>
            <a:r>
              <a:rPr lang="fr-FR" dirty="0"/>
              <a:t>Des caractéristiques assignées au sexe qui sont des constructions sociales fondées sur des idées fausses/préjugés et formatent les comportements</a:t>
            </a:r>
          </a:p>
          <a:p>
            <a:endParaRPr lang="fr-FR" dirty="0"/>
          </a:p>
        </p:txBody>
      </p:sp>
      <p:sp>
        <p:nvSpPr>
          <p:cNvPr id="4" name="Espace réservé du numéro de diapositive 3">
            <a:extLst>
              <a:ext uri="{FF2B5EF4-FFF2-40B4-BE49-F238E27FC236}">
                <a16:creationId xmlns:a16="http://schemas.microsoft.com/office/drawing/2014/main" id="{BB60774A-360B-744E-A508-AF81E0BDC7B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38</a:t>
            </a:fld>
            <a:endParaRPr lang="fr-F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3933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41</a:t>
            </a:fld>
            <a:endParaRPr lang="fr-F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8953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a:extLst>
            <a:ext uri="{FF2B5EF4-FFF2-40B4-BE49-F238E27FC236}">
              <a16:creationId xmlns:a16="http://schemas.microsoft.com/office/drawing/2014/main" id="{149B0926-D6D3-C15C-6CCD-424455B79553}"/>
            </a:ext>
          </a:extLst>
        </p:cNvPr>
        <p:cNvGrpSpPr/>
        <p:nvPr/>
      </p:nvGrpSpPr>
      <p:grpSpPr>
        <a:xfrm>
          <a:off x="0" y="0"/>
          <a:ext cx="0" cy="0"/>
          <a:chOff x="0" y="0"/>
          <a:chExt cx="0" cy="0"/>
        </a:xfrm>
      </p:grpSpPr>
      <p:sp>
        <p:nvSpPr>
          <p:cNvPr id="161" name="Google Shape;161;p6:notes">
            <a:extLst>
              <a:ext uri="{FF2B5EF4-FFF2-40B4-BE49-F238E27FC236}">
                <a16:creationId xmlns:a16="http://schemas.microsoft.com/office/drawing/2014/main" id="{752D23D2-36D0-9543-CE98-4DBABDAE824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2" name="Google Shape;162;p6:notes">
            <a:extLst>
              <a:ext uri="{FF2B5EF4-FFF2-40B4-BE49-F238E27FC236}">
                <a16:creationId xmlns:a16="http://schemas.microsoft.com/office/drawing/2014/main" id="{4DA1AA2D-CC78-1CDB-E561-1644B5672B47}"/>
              </a:ext>
            </a:extLst>
          </p:cNvPr>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50325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Pourquoi introduire/promouvoir cette notion du genre très prisée par les bailleurs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D92718-3858-4CB0-BC78-D093464D89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61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a:extLst>
            <a:ext uri="{FF2B5EF4-FFF2-40B4-BE49-F238E27FC236}">
              <a16:creationId xmlns:a16="http://schemas.microsoft.com/office/drawing/2014/main" id="{03536B19-2CEA-2FF1-7249-EEFF87015479}"/>
            </a:ext>
          </a:extLst>
        </p:cNvPr>
        <p:cNvGrpSpPr/>
        <p:nvPr/>
      </p:nvGrpSpPr>
      <p:grpSpPr>
        <a:xfrm>
          <a:off x="0" y="0"/>
          <a:ext cx="0" cy="0"/>
          <a:chOff x="0" y="0"/>
          <a:chExt cx="0" cy="0"/>
        </a:xfrm>
      </p:grpSpPr>
      <p:sp>
        <p:nvSpPr>
          <p:cNvPr id="217" name="Google Shape;217;p10:notes">
            <a:extLst>
              <a:ext uri="{FF2B5EF4-FFF2-40B4-BE49-F238E27FC236}">
                <a16:creationId xmlns:a16="http://schemas.microsoft.com/office/drawing/2014/main" id="{760EB704-302D-725D-161A-2E255F1ABD7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8" name="Google Shape;218;p10:notes">
            <a:extLst>
              <a:ext uri="{FF2B5EF4-FFF2-40B4-BE49-F238E27FC236}">
                <a16:creationId xmlns:a16="http://schemas.microsoft.com/office/drawing/2014/main" id="{1A8FB872-9488-E120-FACC-5C5B550F26F5}"/>
              </a:ext>
            </a:extLst>
          </p:cNvPr>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3418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solidFill>
                  <a:schemeClr val="tx1"/>
                </a:solidFill>
              </a:rPr>
              <a:t>DGOS : Direction Générale de l’Offre de Soins (Ministère Travail, Santé, Solidarités et Familles)</a:t>
            </a:r>
          </a:p>
          <a:p>
            <a:endParaRPr lang="fr-FR"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Les projets de coopération hospitalière doivent s’inscrire dans ces objectifs et axes stratégiques (</a:t>
            </a:r>
            <a:r>
              <a:rPr lang="fr-FR" sz="1200" i="1" kern="100" dirty="0">
                <a:effectLst/>
                <a:latin typeface="Aptos" panose="020B0004020202020204" pitchFamily="34" charset="0"/>
                <a:ea typeface="Aptos" panose="020B0004020202020204" pitchFamily="34" charset="0"/>
                <a:cs typeface="Times New Roman" panose="02020603050405020304" pitchFamily="18" charset="0"/>
              </a:rPr>
              <a:t>Priorité 1 / OS3 / DI3 : favoriser la coopération hospitalière</a:t>
            </a:r>
            <a:r>
              <a:rPr lang="fr-FR" sz="1200" kern="100" dirty="0">
                <a:effectLst/>
                <a:latin typeface="Aptos" panose="020B0004020202020204" pitchFamily="34" charset="0"/>
                <a:ea typeface="Aptos" panose="020B0004020202020204" pitchFamily="34" charset="0"/>
                <a:cs typeface="Times New Roman" panose="02020603050405020304" pitchFamily="18" charset="0"/>
              </a:rPr>
              <a:t>). On les retrouvera généralement au niveau de l’objectif général du projet.</a:t>
            </a:r>
          </a:p>
          <a:p>
            <a:endParaRPr lang="fr-FR" dirty="0"/>
          </a:p>
        </p:txBody>
      </p:sp>
      <p:sp>
        <p:nvSpPr>
          <p:cNvPr id="4" name="Espace réservé du numéro de diapositive 3"/>
          <p:cNvSpPr>
            <a:spLocks noGrp="1"/>
          </p:cNvSpPr>
          <p:nvPr>
            <p:ph type="sldNum" sz="quarter" idx="10"/>
          </p:nvPr>
        </p:nvSpPr>
        <p:spPr/>
        <p:txBody>
          <a:bodyPr/>
          <a:lstStyle/>
          <a:p>
            <a:fld id="{74BFDF0E-08ED-A645-814A-7E0EDB0653B8}" type="slidenum">
              <a:rPr lang="fr-FR" smtClean="0"/>
              <a:t>8</a:t>
            </a:fld>
            <a:endParaRPr lang="fr-FR"/>
          </a:p>
        </p:txBody>
      </p:sp>
    </p:spTree>
    <p:extLst>
      <p:ext uri="{BB962C8B-B14F-4D97-AF65-F5344CB8AC3E}">
        <p14:creationId xmlns:p14="http://schemas.microsoft.com/office/powerpoint/2010/main" val="3315914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4BFDF0E-08ED-A645-814A-7E0EDB0653B8}" type="slidenum">
              <a:rPr lang="fr-FR" smtClean="0"/>
              <a:t>9</a:t>
            </a:fld>
            <a:endParaRPr lang="fr-FR"/>
          </a:p>
        </p:txBody>
      </p:sp>
    </p:spTree>
    <p:extLst>
      <p:ext uri="{BB962C8B-B14F-4D97-AF65-F5344CB8AC3E}">
        <p14:creationId xmlns:p14="http://schemas.microsoft.com/office/powerpoint/2010/main" val="3599745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Marie Hélène </a:t>
            </a:r>
            <a:r>
              <a:rPr lang="fr-FR" dirty="0" err="1"/>
              <a:t>Foessel</a:t>
            </a:r>
            <a:r>
              <a:rPr lang="fr-FR" dirty="0"/>
              <a:t> – CHUGA – Amélioration des soins en pluri-pro – Sage femmes, cadre sup, électriciens, cadres formés en hygiène – Axes repris du PRPH3</a:t>
            </a:r>
          </a:p>
        </p:txBody>
      </p:sp>
      <p:sp>
        <p:nvSpPr>
          <p:cNvPr id="4" name="Espace réservé du numéro de diapositive 3"/>
          <p:cNvSpPr>
            <a:spLocks noGrp="1"/>
          </p:cNvSpPr>
          <p:nvPr>
            <p:ph type="sldNum" sz="quarter" idx="5"/>
          </p:nvPr>
        </p:nvSpPr>
        <p:spPr/>
        <p:txBody>
          <a:bodyPr/>
          <a:lstStyle/>
          <a:p>
            <a:fld id="{74BFDF0E-08ED-A645-814A-7E0EDB0653B8}" type="slidenum">
              <a:rPr lang="fr-FR" smtClean="0"/>
              <a:t>10</a:t>
            </a:fld>
            <a:endParaRPr lang="fr-FR"/>
          </a:p>
        </p:txBody>
      </p:sp>
    </p:spTree>
    <p:extLst>
      <p:ext uri="{BB962C8B-B14F-4D97-AF65-F5344CB8AC3E}">
        <p14:creationId xmlns:p14="http://schemas.microsoft.com/office/powerpoint/2010/main" val="2813686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FC0DA-2A02-FD05-031A-752B798035C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95A51EB-4924-7D50-CCAD-A698C1D7CB8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825D2D9-55AF-14ED-4345-318B398E9EA1}"/>
              </a:ext>
            </a:extLst>
          </p:cNvPr>
          <p:cNvSpPr>
            <a:spLocks noGrp="1"/>
          </p:cNvSpPr>
          <p:nvPr>
            <p:ph type="body" idx="1"/>
          </p:nvPr>
        </p:nvSpPr>
        <p:spPr/>
        <p:txBody>
          <a:bodyPr/>
          <a:lstStyle/>
          <a:p>
            <a:r>
              <a:rPr lang="fr-FR" dirty="0"/>
              <a:t>DI = Domaine d’Intervention</a:t>
            </a:r>
          </a:p>
          <a:p>
            <a:r>
              <a:rPr lang="fr-FR" dirty="0"/>
              <a:t>Pourquoi ?</a:t>
            </a:r>
          </a:p>
        </p:txBody>
      </p:sp>
      <p:sp>
        <p:nvSpPr>
          <p:cNvPr id="4" name="Espace réservé du numéro de diapositive 3">
            <a:extLst>
              <a:ext uri="{FF2B5EF4-FFF2-40B4-BE49-F238E27FC236}">
                <a16:creationId xmlns:a16="http://schemas.microsoft.com/office/drawing/2014/main" id="{89A05CD9-B570-A800-DD03-FF01E7DE46C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11</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2686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Comment ?</a:t>
            </a:r>
          </a:p>
        </p:txBody>
      </p:sp>
      <p:sp>
        <p:nvSpPr>
          <p:cNvPr id="4" name="Espace réservé du numéro de diapositive 3"/>
          <p:cNvSpPr>
            <a:spLocks noGrp="1"/>
          </p:cNvSpPr>
          <p:nvPr>
            <p:ph type="sldNum" sz="quarter" idx="10"/>
          </p:nvPr>
        </p:nvSpPr>
        <p:spPr/>
        <p:txBody>
          <a:bodyPr/>
          <a:lstStyle/>
          <a:p>
            <a:fld id="{74BFDF0E-08ED-A645-814A-7E0EDB0653B8}" type="slidenum">
              <a:rPr lang="fr-FR" smtClean="0"/>
              <a:t>12</a:t>
            </a:fld>
            <a:endParaRPr lang="fr-FR"/>
          </a:p>
        </p:txBody>
      </p:sp>
    </p:spTree>
    <p:extLst>
      <p:ext uri="{BB962C8B-B14F-4D97-AF65-F5344CB8AC3E}">
        <p14:creationId xmlns:p14="http://schemas.microsoft.com/office/powerpoint/2010/main" val="4272055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a:extLst>
            <a:ext uri="{FF2B5EF4-FFF2-40B4-BE49-F238E27FC236}">
              <a16:creationId xmlns:a16="http://schemas.microsoft.com/office/drawing/2014/main" id="{95BB591F-DBC2-2E33-58B7-ACC3AF847489}"/>
            </a:ext>
          </a:extLst>
        </p:cNvPr>
        <p:cNvGrpSpPr/>
        <p:nvPr/>
      </p:nvGrpSpPr>
      <p:grpSpPr>
        <a:xfrm>
          <a:off x="0" y="0"/>
          <a:ext cx="0" cy="0"/>
          <a:chOff x="0" y="0"/>
          <a:chExt cx="0" cy="0"/>
        </a:xfrm>
      </p:grpSpPr>
      <p:sp>
        <p:nvSpPr>
          <p:cNvPr id="161" name="Google Shape;161;p6:notes">
            <a:extLst>
              <a:ext uri="{FF2B5EF4-FFF2-40B4-BE49-F238E27FC236}">
                <a16:creationId xmlns:a16="http://schemas.microsoft.com/office/drawing/2014/main" id="{1D98D378-73A8-7950-ADB5-1A70E559DF5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2" name="Google Shape;162;p6:notes">
            <a:extLst>
              <a:ext uri="{FF2B5EF4-FFF2-40B4-BE49-F238E27FC236}">
                <a16:creationId xmlns:a16="http://schemas.microsoft.com/office/drawing/2014/main" id="{1F4CF0DE-107C-4953-FF8B-66DE68D3C775}"/>
              </a:ext>
            </a:extLst>
          </p:cNvPr>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3395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600" b="1" i="1"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fr-FR" sz="1200" b="1" dirty="0"/>
              <a:t>Processus structuré </a:t>
            </a:r>
            <a:r>
              <a:rPr lang="fr-FR" sz="1200" b="1" dirty="0">
                <a:sym typeface="Wingdings" panose="05000000000000000000" pitchFamily="2" charset="2"/>
              </a:rPr>
              <a:t> </a:t>
            </a:r>
            <a:r>
              <a:rPr lang="fr-FR" sz="1200" dirty="0"/>
              <a:t>se base sur un cadre, suit des étapes</a:t>
            </a:r>
          </a:p>
          <a:p>
            <a:pPr marL="285750" indent="-285750">
              <a:buFont typeface="Arial" panose="020B0604020202020204" pitchFamily="34" charset="0"/>
              <a:buChar char="•"/>
            </a:pPr>
            <a:r>
              <a:rPr lang="fr-FR" sz="1200" b="1" dirty="0"/>
              <a:t>Effets</a:t>
            </a:r>
            <a:r>
              <a:rPr lang="fr-FR" sz="1200" dirty="0"/>
              <a:t> </a:t>
            </a:r>
            <a:r>
              <a:rPr lang="fr-FR" sz="1200" b="1" dirty="0">
                <a:sym typeface="Wingdings" panose="05000000000000000000" pitchFamily="2" charset="2"/>
              </a:rPr>
              <a:t></a:t>
            </a:r>
            <a:r>
              <a:rPr lang="fr-FR" sz="1200" dirty="0"/>
              <a:t> cibles de l’action, implique une mesure d’atteinte</a:t>
            </a:r>
          </a:p>
          <a:p>
            <a:pPr marL="285750" indent="-285750">
              <a:buFont typeface="Arial" panose="020B0604020202020204" pitchFamily="34" charset="0"/>
              <a:buChar char="•"/>
            </a:pPr>
            <a:r>
              <a:rPr lang="fr-FR" sz="1200" b="1" dirty="0"/>
              <a:t>Délai</a:t>
            </a:r>
            <a:r>
              <a:rPr lang="fr-FR" sz="1200" dirty="0"/>
              <a:t> </a:t>
            </a:r>
            <a:r>
              <a:rPr lang="fr-FR" sz="1200" b="1" dirty="0">
                <a:sym typeface="Wingdings" panose="05000000000000000000" pitchFamily="2" charset="2"/>
              </a:rPr>
              <a:t></a:t>
            </a:r>
            <a:r>
              <a:rPr lang="fr-FR" sz="1200" dirty="0"/>
              <a:t> suppose la planification</a:t>
            </a:r>
          </a:p>
          <a:p>
            <a:pPr marL="285750" indent="-285750">
              <a:buFont typeface="Arial" panose="020B0604020202020204" pitchFamily="34" charset="0"/>
              <a:buChar char="•"/>
            </a:pPr>
            <a:r>
              <a:rPr lang="fr-FR" sz="1200" b="1" dirty="0"/>
              <a:t>Budget</a:t>
            </a:r>
            <a:r>
              <a:rPr lang="fr-FR" sz="1200" dirty="0"/>
              <a:t> </a:t>
            </a:r>
            <a:r>
              <a:rPr lang="fr-FR" sz="1200" b="1" dirty="0">
                <a:sym typeface="Wingdings" panose="05000000000000000000" pitchFamily="2" charset="2"/>
              </a:rPr>
              <a:t></a:t>
            </a:r>
            <a:r>
              <a:rPr lang="fr-FR" sz="1200" dirty="0"/>
              <a:t> et la gestion des ressources</a:t>
            </a:r>
          </a:p>
          <a:p>
            <a:pPr marL="285750" indent="-285750">
              <a:buFont typeface="Arial" panose="020B0604020202020204" pitchFamily="34" charset="0"/>
              <a:buChar char="•"/>
            </a:pPr>
            <a:endParaRPr lang="fr-FR" sz="1200" dirty="0"/>
          </a:p>
          <a:p>
            <a:pPr marL="285750" indent="-285750">
              <a:buFont typeface="Arial" panose="020B0604020202020204" pitchFamily="34" charset="0"/>
              <a:buChar char="•"/>
            </a:pPr>
            <a:r>
              <a:rPr lang="fr-FR" sz="1200" b="1" dirty="0"/>
              <a:t>Complexe &amp; dynamique</a:t>
            </a:r>
            <a:r>
              <a:rPr lang="fr-FR" sz="1200" dirty="0"/>
              <a:t> </a:t>
            </a:r>
            <a:r>
              <a:rPr lang="fr-FR" sz="1200" b="1" dirty="0">
                <a:sym typeface="Wingdings" panose="05000000000000000000" pitchFamily="2" charset="2"/>
              </a:rPr>
              <a:t> </a:t>
            </a:r>
            <a:r>
              <a:rPr lang="fr-FR" sz="1200" dirty="0">
                <a:sym typeface="Wingdings" panose="05000000000000000000" pitchFamily="2" charset="2"/>
              </a:rPr>
              <a:t>doit être acceptée pour faciliter l’adaptation</a:t>
            </a:r>
          </a:p>
          <a:p>
            <a:pPr marL="285750" indent="-285750">
              <a:buFont typeface="Arial" panose="020B0604020202020204" pitchFamily="34" charset="0"/>
              <a:buChar char="•"/>
            </a:pPr>
            <a:r>
              <a:rPr lang="fr-FR" sz="1200" b="1" dirty="0">
                <a:sym typeface="Wingdings" panose="05000000000000000000" pitchFamily="2" charset="2"/>
              </a:rPr>
              <a:t>Itératif</a:t>
            </a:r>
            <a:r>
              <a:rPr lang="fr-FR" sz="1200" dirty="0">
                <a:sym typeface="Wingdings" panose="05000000000000000000" pitchFamily="2" charset="2"/>
              </a:rPr>
              <a:t>  cycles courts et répétés, favorise l’apprentissage, suppose de revenir en arrière parfois</a:t>
            </a:r>
          </a:p>
          <a:p>
            <a:endParaRPr lang="fr-FR" dirty="0"/>
          </a:p>
        </p:txBody>
      </p:sp>
      <p:sp>
        <p:nvSpPr>
          <p:cNvPr id="4" name="Espace réservé du numéro de diapositive 3"/>
          <p:cNvSpPr>
            <a:spLocks noGrp="1"/>
          </p:cNvSpPr>
          <p:nvPr>
            <p:ph type="sldNum" sz="quarter" idx="5"/>
          </p:nvPr>
        </p:nvSpPr>
        <p:spPr/>
        <p:txBody>
          <a:bodyPr/>
          <a:lstStyle/>
          <a:p>
            <a:fld id="{74BFDF0E-08ED-A645-814A-7E0EDB0653B8}" type="slidenum">
              <a:rPr lang="fr-FR" smtClean="0"/>
              <a:t>14</a:t>
            </a:fld>
            <a:endParaRPr lang="fr-FR" dirty="0"/>
          </a:p>
        </p:txBody>
      </p:sp>
    </p:spTree>
    <p:extLst>
      <p:ext uri="{BB962C8B-B14F-4D97-AF65-F5344CB8AC3E}">
        <p14:creationId xmlns:p14="http://schemas.microsoft.com/office/powerpoint/2010/main" val="34180778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8.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rgbClr val="9EC3DD"/>
        </a:solidFill>
        <a:effectLst/>
      </p:bgPr>
    </p:bg>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B05BD5B0-1676-E64D-ACD3-AD6D4D94C628}"/>
              </a:ext>
            </a:extLst>
          </p:cNvPr>
          <p:cNvPicPr>
            <a:picLocks noChangeAspect="1"/>
          </p:cNvPicPr>
          <p:nvPr userDrawn="1"/>
        </p:nvPicPr>
        <p:blipFill>
          <a:blip r:embed="rId2"/>
          <a:stretch>
            <a:fillRect/>
          </a:stretch>
        </p:blipFill>
        <p:spPr>
          <a:xfrm>
            <a:off x="950" y="0"/>
            <a:ext cx="10690863" cy="7554707"/>
          </a:xfrm>
          <a:prstGeom prst="rect">
            <a:avLst/>
          </a:prstGeom>
        </p:spPr>
      </p:pic>
      <p:pic>
        <p:nvPicPr>
          <p:cNvPr id="13" name="Image 12">
            <a:extLst>
              <a:ext uri="{FF2B5EF4-FFF2-40B4-BE49-F238E27FC236}">
                <a16:creationId xmlns:a16="http://schemas.microsoft.com/office/drawing/2014/main" id="{249FAB39-A4E8-B348-AA00-E1C16E9AAF48}"/>
              </a:ext>
            </a:extLst>
          </p:cNvPr>
          <p:cNvPicPr>
            <a:picLocks noChangeAspect="1"/>
          </p:cNvPicPr>
          <p:nvPr userDrawn="1"/>
        </p:nvPicPr>
        <p:blipFill>
          <a:blip r:embed="rId3"/>
          <a:stretch>
            <a:fillRect/>
          </a:stretch>
        </p:blipFill>
        <p:spPr>
          <a:xfrm>
            <a:off x="0" y="0"/>
            <a:ext cx="10659777" cy="7559675"/>
          </a:xfrm>
          <a:prstGeom prst="rect">
            <a:avLst/>
          </a:prstGeom>
        </p:spPr>
      </p:pic>
      <p:sp>
        <p:nvSpPr>
          <p:cNvPr id="2" name="Titre 1"/>
          <p:cNvSpPr>
            <a:spLocks noGrp="1"/>
          </p:cNvSpPr>
          <p:nvPr>
            <p:ph type="title" hasCustomPrompt="1"/>
          </p:nvPr>
        </p:nvSpPr>
        <p:spPr>
          <a:xfrm>
            <a:off x="1758595" y="2715121"/>
            <a:ext cx="3727804" cy="1460500"/>
          </a:xfrm>
        </p:spPr>
        <p:txBody>
          <a:bodyPr>
            <a:noAutofit/>
          </a:bodyPr>
          <a:lstStyle>
            <a:lvl1pPr>
              <a:defRPr sz="6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fr-FR" dirty="0"/>
              <a:t>Titre de la partie</a:t>
            </a:r>
          </a:p>
        </p:txBody>
      </p:sp>
      <p:sp>
        <p:nvSpPr>
          <p:cNvPr id="9" name="Espace réservé du texte 8"/>
          <p:cNvSpPr>
            <a:spLocks noGrp="1"/>
          </p:cNvSpPr>
          <p:nvPr>
            <p:ph type="body" sz="quarter" idx="11" hasCustomPrompt="1"/>
          </p:nvPr>
        </p:nvSpPr>
        <p:spPr>
          <a:xfrm>
            <a:off x="1758595" y="4361261"/>
            <a:ext cx="1503149" cy="462325"/>
          </a:xfr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fr-FR" dirty="0"/>
              <a:t>05	</a:t>
            </a:r>
          </a:p>
        </p:txBody>
      </p:sp>
      <p:sp>
        <p:nvSpPr>
          <p:cNvPr id="12" name="Espace réservé du texte 11"/>
          <p:cNvSpPr>
            <a:spLocks noGrp="1"/>
          </p:cNvSpPr>
          <p:nvPr>
            <p:ph type="body" sz="quarter" idx="12" hasCustomPrompt="1"/>
          </p:nvPr>
        </p:nvSpPr>
        <p:spPr>
          <a:xfrm>
            <a:off x="2496521" y="4537655"/>
            <a:ext cx="3998913" cy="25940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fr-FR" dirty="0"/>
              <a:t>mini sommaire</a:t>
            </a:r>
          </a:p>
        </p:txBody>
      </p:sp>
      <p:sp>
        <p:nvSpPr>
          <p:cNvPr id="14" name="Espace réservé du texte 8"/>
          <p:cNvSpPr>
            <a:spLocks noGrp="1"/>
          </p:cNvSpPr>
          <p:nvPr>
            <p:ph type="body" sz="quarter" idx="13" hasCustomPrompt="1"/>
          </p:nvPr>
        </p:nvSpPr>
        <p:spPr>
          <a:xfrm>
            <a:off x="1744946" y="5026173"/>
            <a:ext cx="1503149" cy="462325"/>
          </a:xfr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fr-FR" dirty="0"/>
              <a:t>08	</a:t>
            </a:r>
          </a:p>
        </p:txBody>
      </p:sp>
      <p:sp>
        <p:nvSpPr>
          <p:cNvPr id="15" name="Espace réservé du texte 8"/>
          <p:cNvSpPr>
            <a:spLocks noGrp="1"/>
          </p:cNvSpPr>
          <p:nvPr>
            <p:ph type="body" sz="quarter" idx="14" hasCustomPrompt="1"/>
          </p:nvPr>
        </p:nvSpPr>
        <p:spPr>
          <a:xfrm>
            <a:off x="1744945" y="5759998"/>
            <a:ext cx="1503149" cy="503612"/>
          </a:xfr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fr-FR" dirty="0"/>
              <a:t>13	</a:t>
            </a:r>
          </a:p>
        </p:txBody>
      </p:sp>
      <p:sp>
        <p:nvSpPr>
          <p:cNvPr id="16" name="Espace réservé du texte 11"/>
          <p:cNvSpPr>
            <a:spLocks noGrp="1"/>
          </p:cNvSpPr>
          <p:nvPr>
            <p:ph type="body" sz="quarter" idx="15" hasCustomPrompt="1"/>
          </p:nvPr>
        </p:nvSpPr>
        <p:spPr>
          <a:xfrm>
            <a:off x="2551113" y="5211758"/>
            <a:ext cx="3998913" cy="25940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fr-FR" dirty="0"/>
              <a:t>mini sommaire</a:t>
            </a:r>
          </a:p>
        </p:txBody>
      </p:sp>
      <p:sp>
        <p:nvSpPr>
          <p:cNvPr id="17" name="Espace réservé du texte 11"/>
          <p:cNvSpPr>
            <a:spLocks noGrp="1"/>
          </p:cNvSpPr>
          <p:nvPr>
            <p:ph type="body" sz="quarter" idx="16" hasCustomPrompt="1"/>
          </p:nvPr>
        </p:nvSpPr>
        <p:spPr>
          <a:xfrm>
            <a:off x="2551113" y="5939424"/>
            <a:ext cx="3998913" cy="25940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6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fr-FR" dirty="0"/>
              <a:t>mini sommaire</a:t>
            </a:r>
          </a:p>
        </p:txBody>
      </p:sp>
      <p:pic>
        <p:nvPicPr>
          <p:cNvPr id="4" name="Imag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06071" y="177395"/>
            <a:ext cx="1853706" cy="878886"/>
          </a:xfrm>
          <a:prstGeom prst="rect">
            <a:avLst/>
          </a:prstGeom>
        </p:spPr>
      </p:pic>
    </p:spTree>
    <p:extLst>
      <p:ext uri="{BB962C8B-B14F-4D97-AF65-F5344CB8AC3E}">
        <p14:creationId xmlns:p14="http://schemas.microsoft.com/office/powerpoint/2010/main" val="991630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3C5A29-7C96-F68D-9DC6-AE3BBB053900}"/>
              </a:ext>
            </a:extLst>
          </p:cNvPr>
          <p:cNvSpPr>
            <a:spLocks noGrp="1"/>
          </p:cNvSpPr>
          <p:nvPr>
            <p:ph type="ctrTitle"/>
          </p:nvPr>
        </p:nvSpPr>
        <p:spPr>
          <a:xfrm>
            <a:off x="1336477" y="1237197"/>
            <a:ext cx="8018860" cy="2631887"/>
          </a:xfrm>
        </p:spPr>
        <p:txBody>
          <a:bodyPr anchor="b"/>
          <a:lstStyle>
            <a:lvl1pPr algn="ctr">
              <a:defRPr sz="5262"/>
            </a:lvl1pPr>
          </a:lstStyle>
          <a:p>
            <a:r>
              <a:rPr lang="fr-FR"/>
              <a:t>Modifiez le style du titre</a:t>
            </a:r>
          </a:p>
        </p:txBody>
      </p:sp>
      <p:sp>
        <p:nvSpPr>
          <p:cNvPr id="3" name="Sous-titre 2">
            <a:extLst>
              <a:ext uri="{FF2B5EF4-FFF2-40B4-BE49-F238E27FC236}">
                <a16:creationId xmlns:a16="http://schemas.microsoft.com/office/drawing/2014/main" id="{7DAA60B3-46A2-86F3-A02F-AD64E1BE4C93}"/>
              </a:ext>
            </a:extLst>
          </p:cNvPr>
          <p:cNvSpPr>
            <a:spLocks noGrp="1"/>
          </p:cNvSpPr>
          <p:nvPr>
            <p:ph type="subTitle" idx="1"/>
          </p:nvPr>
        </p:nvSpPr>
        <p:spPr>
          <a:xfrm>
            <a:off x="1336477" y="3970580"/>
            <a:ext cx="8018860" cy="1825171"/>
          </a:xfrm>
        </p:spPr>
        <p:txBody>
          <a:bodyPr/>
          <a:lstStyle>
            <a:lvl1pPr marL="0" indent="0" algn="ctr">
              <a:buNone/>
              <a:defRPr sz="2105"/>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A44BAD6-8BF4-7C0D-1295-8C629275297A}"/>
              </a:ext>
            </a:extLst>
          </p:cNvPr>
          <p:cNvSpPr>
            <a:spLocks noGrp="1"/>
          </p:cNvSpPr>
          <p:nvPr>
            <p:ph type="dt" sz="half" idx="10"/>
          </p:nvPr>
        </p:nvSpPr>
        <p:spPr/>
        <p:txBody>
          <a:bodyPr/>
          <a:lstStyle/>
          <a:p>
            <a:fld id="{AEC2A914-51CD-4359-BE4C-C7E46D4E4ED7}" type="datetimeFigureOut">
              <a:rPr lang="fr-FR" smtClean="0"/>
              <a:t>20/06/2025</a:t>
            </a:fld>
            <a:endParaRPr lang="fr-FR" dirty="0"/>
          </a:p>
        </p:txBody>
      </p:sp>
      <p:sp>
        <p:nvSpPr>
          <p:cNvPr id="5" name="Espace réservé du pied de page 4">
            <a:extLst>
              <a:ext uri="{FF2B5EF4-FFF2-40B4-BE49-F238E27FC236}">
                <a16:creationId xmlns:a16="http://schemas.microsoft.com/office/drawing/2014/main" id="{1D51F999-DED8-9288-857C-88D5A6974F2A}"/>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B491AC1C-FD44-1C41-1E11-97D52B95AB5A}"/>
              </a:ext>
            </a:extLst>
          </p:cNvPr>
          <p:cNvSpPr>
            <a:spLocks noGrp="1"/>
          </p:cNvSpPr>
          <p:nvPr>
            <p:ph type="sldNum" sz="quarter" idx="12"/>
          </p:nvPr>
        </p:nvSpPr>
        <p:spPr/>
        <p:txBody>
          <a:bodyPr/>
          <a:lstStyle/>
          <a:p>
            <a:fld id="{FCD1CD22-B656-46B2-8348-11180008A436}" type="slidenum">
              <a:rPr lang="fr-FR" smtClean="0"/>
              <a:t>‹N°›</a:t>
            </a:fld>
            <a:endParaRPr lang="fr-FR" dirty="0"/>
          </a:p>
        </p:txBody>
      </p:sp>
    </p:spTree>
    <p:extLst>
      <p:ext uri="{BB962C8B-B14F-4D97-AF65-F5344CB8AC3E}">
        <p14:creationId xmlns:p14="http://schemas.microsoft.com/office/powerpoint/2010/main" val="2152574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4EFE9A-7F2E-E4B7-4BCB-A37532199F2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CF37EC5-B345-2519-1025-0C8CC56A04E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91A441B-C7CD-9FD6-DE6F-7599FED7262F}"/>
              </a:ext>
            </a:extLst>
          </p:cNvPr>
          <p:cNvSpPr>
            <a:spLocks noGrp="1"/>
          </p:cNvSpPr>
          <p:nvPr>
            <p:ph type="dt" sz="half" idx="10"/>
          </p:nvPr>
        </p:nvSpPr>
        <p:spPr/>
        <p:txBody>
          <a:bodyPr/>
          <a:lstStyle/>
          <a:p>
            <a:fld id="{AEC2A914-51CD-4359-BE4C-C7E46D4E4ED7}" type="datetimeFigureOut">
              <a:rPr lang="fr-FR" smtClean="0"/>
              <a:t>20/06/2025</a:t>
            </a:fld>
            <a:endParaRPr lang="fr-FR" dirty="0"/>
          </a:p>
        </p:txBody>
      </p:sp>
      <p:sp>
        <p:nvSpPr>
          <p:cNvPr id="5" name="Espace réservé du pied de page 4">
            <a:extLst>
              <a:ext uri="{FF2B5EF4-FFF2-40B4-BE49-F238E27FC236}">
                <a16:creationId xmlns:a16="http://schemas.microsoft.com/office/drawing/2014/main" id="{1CAEAF20-108B-9C04-D5F7-41A3EEBDAC44}"/>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22F10041-6AFE-B234-E1D8-C2A54E84BA4B}"/>
              </a:ext>
            </a:extLst>
          </p:cNvPr>
          <p:cNvSpPr>
            <a:spLocks noGrp="1"/>
          </p:cNvSpPr>
          <p:nvPr>
            <p:ph type="sldNum" sz="quarter" idx="12"/>
          </p:nvPr>
        </p:nvSpPr>
        <p:spPr/>
        <p:txBody>
          <a:bodyPr/>
          <a:lstStyle/>
          <a:p>
            <a:fld id="{FCD1CD22-B656-46B2-8348-11180008A436}" type="slidenum">
              <a:rPr lang="fr-FR" smtClean="0"/>
              <a:t>‹N°›</a:t>
            </a:fld>
            <a:endParaRPr lang="fr-FR" dirty="0"/>
          </a:p>
        </p:txBody>
      </p:sp>
    </p:spTree>
    <p:extLst>
      <p:ext uri="{BB962C8B-B14F-4D97-AF65-F5344CB8AC3E}">
        <p14:creationId xmlns:p14="http://schemas.microsoft.com/office/powerpoint/2010/main" val="963112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CD3390-1D4B-411C-2A60-C98E1EA79DF0}"/>
              </a:ext>
            </a:extLst>
          </p:cNvPr>
          <p:cNvSpPr>
            <a:spLocks noGrp="1"/>
          </p:cNvSpPr>
          <p:nvPr>
            <p:ph type="title"/>
          </p:nvPr>
        </p:nvSpPr>
        <p:spPr>
          <a:xfrm>
            <a:off x="729493" y="1884670"/>
            <a:ext cx="9221689" cy="3144614"/>
          </a:xfrm>
        </p:spPr>
        <p:txBody>
          <a:bodyPr anchor="b"/>
          <a:lstStyle>
            <a:lvl1pPr>
              <a:defRPr sz="5262"/>
            </a:lvl1pPr>
          </a:lstStyle>
          <a:p>
            <a:r>
              <a:rPr lang="fr-FR"/>
              <a:t>Modifiez le style du titre</a:t>
            </a:r>
          </a:p>
        </p:txBody>
      </p:sp>
      <p:sp>
        <p:nvSpPr>
          <p:cNvPr id="3" name="Espace réservé du texte 2">
            <a:extLst>
              <a:ext uri="{FF2B5EF4-FFF2-40B4-BE49-F238E27FC236}">
                <a16:creationId xmlns:a16="http://schemas.microsoft.com/office/drawing/2014/main" id="{55CEB83B-1825-3634-3112-432BD0DD36D3}"/>
              </a:ext>
            </a:extLst>
          </p:cNvPr>
          <p:cNvSpPr>
            <a:spLocks noGrp="1"/>
          </p:cNvSpPr>
          <p:nvPr>
            <p:ph type="body" idx="1"/>
          </p:nvPr>
        </p:nvSpPr>
        <p:spPr>
          <a:xfrm>
            <a:off x="729493" y="5059034"/>
            <a:ext cx="9221689" cy="1653678"/>
          </a:xfrm>
        </p:spPr>
        <p:txBody>
          <a:bodyPr/>
          <a:lstStyle>
            <a:lvl1pPr marL="0" indent="0">
              <a:buNone/>
              <a:defRPr sz="2105">
                <a:solidFill>
                  <a:schemeClr val="tx1">
                    <a:tint val="82000"/>
                  </a:schemeClr>
                </a:solidFill>
              </a:defRPr>
            </a:lvl1pPr>
            <a:lvl2pPr marL="400964" indent="0">
              <a:buNone/>
              <a:defRPr sz="1754">
                <a:solidFill>
                  <a:schemeClr val="tx1">
                    <a:tint val="82000"/>
                  </a:schemeClr>
                </a:solidFill>
              </a:defRPr>
            </a:lvl2pPr>
            <a:lvl3pPr marL="801929" indent="0">
              <a:buNone/>
              <a:defRPr sz="1579">
                <a:solidFill>
                  <a:schemeClr val="tx1">
                    <a:tint val="82000"/>
                  </a:schemeClr>
                </a:solidFill>
              </a:defRPr>
            </a:lvl3pPr>
            <a:lvl4pPr marL="1202893" indent="0">
              <a:buNone/>
              <a:defRPr sz="1403">
                <a:solidFill>
                  <a:schemeClr val="tx1">
                    <a:tint val="82000"/>
                  </a:schemeClr>
                </a:solidFill>
              </a:defRPr>
            </a:lvl4pPr>
            <a:lvl5pPr marL="1603858" indent="0">
              <a:buNone/>
              <a:defRPr sz="1403">
                <a:solidFill>
                  <a:schemeClr val="tx1">
                    <a:tint val="82000"/>
                  </a:schemeClr>
                </a:solidFill>
              </a:defRPr>
            </a:lvl5pPr>
            <a:lvl6pPr marL="2004822" indent="0">
              <a:buNone/>
              <a:defRPr sz="1403">
                <a:solidFill>
                  <a:schemeClr val="tx1">
                    <a:tint val="82000"/>
                  </a:schemeClr>
                </a:solidFill>
              </a:defRPr>
            </a:lvl6pPr>
            <a:lvl7pPr marL="2405786" indent="0">
              <a:buNone/>
              <a:defRPr sz="1403">
                <a:solidFill>
                  <a:schemeClr val="tx1">
                    <a:tint val="82000"/>
                  </a:schemeClr>
                </a:solidFill>
              </a:defRPr>
            </a:lvl7pPr>
            <a:lvl8pPr marL="2806751" indent="0">
              <a:buNone/>
              <a:defRPr sz="1403">
                <a:solidFill>
                  <a:schemeClr val="tx1">
                    <a:tint val="82000"/>
                  </a:schemeClr>
                </a:solidFill>
              </a:defRPr>
            </a:lvl8pPr>
            <a:lvl9pPr marL="3207715" indent="0">
              <a:buNone/>
              <a:defRPr sz="1403">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A35BABE-5C6C-B982-1278-87FA55154D5B}"/>
              </a:ext>
            </a:extLst>
          </p:cNvPr>
          <p:cNvSpPr>
            <a:spLocks noGrp="1"/>
          </p:cNvSpPr>
          <p:nvPr>
            <p:ph type="dt" sz="half" idx="10"/>
          </p:nvPr>
        </p:nvSpPr>
        <p:spPr/>
        <p:txBody>
          <a:bodyPr/>
          <a:lstStyle/>
          <a:p>
            <a:fld id="{AEC2A914-51CD-4359-BE4C-C7E46D4E4ED7}" type="datetimeFigureOut">
              <a:rPr lang="fr-FR" smtClean="0"/>
              <a:t>20/06/2025</a:t>
            </a:fld>
            <a:endParaRPr lang="fr-FR" dirty="0"/>
          </a:p>
        </p:txBody>
      </p:sp>
      <p:sp>
        <p:nvSpPr>
          <p:cNvPr id="5" name="Espace réservé du pied de page 4">
            <a:extLst>
              <a:ext uri="{FF2B5EF4-FFF2-40B4-BE49-F238E27FC236}">
                <a16:creationId xmlns:a16="http://schemas.microsoft.com/office/drawing/2014/main" id="{F957F59F-64EC-7943-9CCA-080D49F84556}"/>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8FE9E02B-9708-9F80-74F8-D0E881E2FA29}"/>
              </a:ext>
            </a:extLst>
          </p:cNvPr>
          <p:cNvSpPr>
            <a:spLocks noGrp="1"/>
          </p:cNvSpPr>
          <p:nvPr>
            <p:ph type="sldNum" sz="quarter" idx="12"/>
          </p:nvPr>
        </p:nvSpPr>
        <p:spPr/>
        <p:txBody>
          <a:bodyPr/>
          <a:lstStyle/>
          <a:p>
            <a:fld id="{FCD1CD22-B656-46B2-8348-11180008A436}" type="slidenum">
              <a:rPr lang="fr-FR" smtClean="0"/>
              <a:t>‹N°›</a:t>
            </a:fld>
            <a:endParaRPr lang="fr-FR" dirty="0"/>
          </a:p>
        </p:txBody>
      </p:sp>
    </p:spTree>
    <p:extLst>
      <p:ext uri="{BB962C8B-B14F-4D97-AF65-F5344CB8AC3E}">
        <p14:creationId xmlns:p14="http://schemas.microsoft.com/office/powerpoint/2010/main" val="1162600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B78663-BC7B-9BAA-528A-626744FD920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F4FC370-89FB-5A58-65A9-99C9E1E3173A}"/>
              </a:ext>
            </a:extLst>
          </p:cNvPr>
          <p:cNvSpPr>
            <a:spLocks noGrp="1"/>
          </p:cNvSpPr>
          <p:nvPr>
            <p:ph sz="half" idx="1"/>
          </p:nvPr>
        </p:nvSpPr>
        <p:spPr>
          <a:xfrm>
            <a:off x="735062" y="2012414"/>
            <a:ext cx="4544021" cy="47965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E66A404-DB1B-8783-D556-0914B9A86033}"/>
              </a:ext>
            </a:extLst>
          </p:cNvPr>
          <p:cNvSpPr>
            <a:spLocks noGrp="1"/>
          </p:cNvSpPr>
          <p:nvPr>
            <p:ph sz="half" idx="2"/>
          </p:nvPr>
        </p:nvSpPr>
        <p:spPr>
          <a:xfrm>
            <a:off x="5412730" y="2012414"/>
            <a:ext cx="4544021" cy="47965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346DC7C-A9D7-D45B-FBEB-33ADD0200191}"/>
              </a:ext>
            </a:extLst>
          </p:cNvPr>
          <p:cNvSpPr>
            <a:spLocks noGrp="1"/>
          </p:cNvSpPr>
          <p:nvPr>
            <p:ph type="dt" sz="half" idx="10"/>
          </p:nvPr>
        </p:nvSpPr>
        <p:spPr/>
        <p:txBody>
          <a:bodyPr/>
          <a:lstStyle/>
          <a:p>
            <a:fld id="{AEC2A914-51CD-4359-BE4C-C7E46D4E4ED7}" type="datetimeFigureOut">
              <a:rPr lang="fr-FR" smtClean="0"/>
              <a:t>20/06/2025</a:t>
            </a:fld>
            <a:endParaRPr lang="fr-FR" dirty="0"/>
          </a:p>
        </p:txBody>
      </p:sp>
      <p:sp>
        <p:nvSpPr>
          <p:cNvPr id="6" name="Espace réservé du pied de page 5">
            <a:extLst>
              <a:ext uri="{FF2B5EF4-FFF2-40B4-BE49-F238E27FC236}">
                <a16:creationId xmlns:a16="http://schemas.microsoft.com/office/drawing/2014/main" id="{B929976B-65CA-8510-CB6A-312FA70D5558}"/>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DF2E2E25-FBE5-91A9-528A-8FA8FD0CB58A}"/>
              </a:ext>
            </a:extLst>
          </p:cNvPr>
          <p:cNvSpPr>
            <a:spLocks noGrp="1"/>
          </p:cNvSpPr>
          <p:nvPr>
            <p:ph type="sldNum" sz="quarter" idx="12"/>
          </p:nvPr>
        </p:nvSpPr>
        <p:spPr/>
        <p:txBody>
          <a:bodyPr/>
          <a:lstStyle/>
          <a:p>
            <a:fld id="{FCD1CD22-B656-46B2-8348-11180008A436}" type="slidenum">
              <a:rPr lang="fr-FR" smtClean="0"/>
              <a:t>‹N°›</a:t>
            </a:fld>
            <a:endParaRPr lang="fr-FR" dirty="0"/>
          </a:p>
        </p:txBody>
      </p:sp>
    </p:spTree>
    <p:extLst>
      <p:ext uri="{BB962C8B-B14F-4D97-AF65-F5344CB8AC3E}">
        <p14:creationId xmlns:p14="http://schemas.microsoft.com/office/powerpoint/2010/main" val="1969037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C80DE9-0ABF-E582-17CF-E189E44A0001}"/>
              </a:ext>
            </a:extLst>
          </p:cNvPr>
          <p:cNvSpPr>
            <a:spLocks noGrp="1"/>
          </p:cNvSpPr>
          <p:nvPr>
            <p:ph type="title"/>
          </p:nvPr>
        </p:nvSpPr>
        <p:spPr>
          <a:xfrm>
            <a:off x="736455" y="402483"/>
            <a:ext cx="9221689" cy="1461188"/>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D5CA4FF-CF8E-34CA-8BBB-97C59DFBD374}"/>
              </a:ext>
            </a:extLst>
          </p:cNvPr>
          <p:cNvSpPr>
            <a:spLocks noGrp="1"/>
          </p:cNvSpPr>
          <p:nvPr>
            <p:ph type="body" idx="1"/>
          </p:nvPr>
        </p:nvSpPr>
        <p:spPr>
          <a:xfrm>
            <a:off x="736455" y="1853171"/>
            <a:ext cx="4523138" cy="908210"/>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39F1041-3532-9D01-9EE0-9590FCC7A0B4}"/>
              </a:ext>
            </a:extLst>
          </p:cNvPr>
          <p:cNvSpPr>
            <a:spLocks noGrp="1"/>
          </p:cNvSpPr>
          <p:nvPr>
            <p:ph sz="half" idx="2"/>
          </p:nvPr>
        </p:nvSpPr>
        <p:spPr>
          <a:xfrm>
            <a:off x="736455" y="2761381"/>
            <a:ext cx="4523138" cy="40615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689F0CF-1CF1-ACAE-23DF-57B88ADA6D34}"/>
              </a:ext>
            </a:extLst>
          </p:cNvPr>
          <p:cNvSpPr>
            <a:spLocks noGrp="1"/>
          </p:cNvSpPr>
          <p:nvPr>
            <p:ph type="body" sz="quarter" idx="3"/>
          </p:nvPr>
        </p:nvSpPr>
        <p:spPr>
          <a:xfrm>
            <a:off x="5412730" y="1853171"/>
            <a:ext cx="4545413" cy="908210"/>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96CE9CB-B9BC-589D-3AFD-1448AD5E004A}"/>
              </a:ext>
            </a:extLst>
          </p:cNvPr>
          <p:cNvSpPr>
            <a:spLocks noGrp="1"/>
          </p:cNvSpPr>
          <p:nvPr>
            <p:ph sz="quarter" idx="4"/>
          </p:nvPr>
        </p:nvSpPr>
        <p:spPr>
          <a:xfrm>
            <a:off x="5412730" y="2761381"/>
            <a:ext cx="4545413" cy="40615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2644351-CE9C-8838-422F-99F7B9D04154}"/>
              </a:ext>
            </a:extLst>
          </p:cNvPr>
          <p:cNvSpPr>
            <a:spLocks noGrp="1"/>
          </p:cNvSpPr>
          <p:nvPr>
            <p:ph type="dt" sz="half" idx="10"/>
          </p:nvPr>
        </p:nvSpPr>
        <p:spPr/>
        <p:txBody>
          <a:bodyPr/>
          <a:lstStyle/>
          <a:p>
            <a:fld id="{AEC2A914-51CD-4359-BE4C-C7E46D4E4ED7}" type="datetimeFigureOut">
              <a:rPr lang="fr-FR" smtClean="0"/>
              <a:t>20/06/2025</a:t>
            </a:fld>
            <a:endParaRPr lang="fr-FR" dirty="0"/>
          </a:p>
        </p:txBody>
      </p:sp>
      <p:sp>
        <p:nvSpPr>
          <p:cNvPr id="8" name="Espace réservé du pied de page 7">
            <a:extLst>
              <a:ext uri="{FF2B5EF4-FFF2-40B4-BE49-F238E27FC236}">
                <a16:creationId xmlns:a16="http://schemas.microsoft.com/office/drawing/2014/main" id="{F57838D5-672F-30D6-BA3F-4FDBC0372D83}"/>
              </a:ext>
            </a:extLst>
          </p:cNvPr>
          <p:cNvSpPr>
            <a:spLocks noGrp="1"/>
          </p:cNvSpPr>
          <p:nvPr>
            <p:ph type="ftr" sz="quarter" idx="11"/>
          </p:nvPr>
        </p:nvSpPr>
        <p:spPr/>
        <p:txBody>
          <a:bodyPr/>
          <a:lstStyle/>
          <a:p>
            <a:endParaRPr lang="fr-FR" dirty="0"/>
          </a:p>
        </p:txBody>
      </p:sp>
      <p:sp>
        <p:nvSpPr>
          <p:cNvPr id="9" name="Espace réservé du numéro de diapositive 8">
            <a:extLst>
              <a:ext uri="{FF2B5EF4-FFF2-40B4-BE49-F238E27FC236}">
                <a16:creationId xmlns:a16="http://schemas.microsoft.com/office/drawing/2014/main" id="{E0D1B513-E321-BA7B-E6CB-44F565483215}"/>
              </a:ext>
            </a:extLst>
          </p:cNvPr>
          <p:cNvSpPr>
            <a:spLocks noGrp="1"/>
          </p:cNvSpPr>
          <p:nvPr>
            <p:ph type="sldNum" sz="quarter" idx="12"/>
          </p:nvPr>
        </p:nvSpPr>
        <p:spPr/>
        <p:txBody>
          <a:bodyPr/>
          <a:lstStyle/>
          <a:p>
            <a:fld id="{FCD1CD22-B656-46B2-8348-11180008A436}" type="slidenum">
              <a:rPr lang="fr-FR" smtClean="0"/>
              <a:t>‹N°›</a:t>
            </a:fld>
            <a:endParaRPr lang="fr-FR" dirty="0"/>
          </a:p>
        </p:txBody>
      </p:sp>
    </p:spTree>
    <p:extLst>
      <p:ext uri="{BB962C8B-B14F-4D97-AF65-F5344CB8AC3E}">
        <p14:creationId xmlns:p14="http://schemas.microsoft.com/office/powerpoint/2010/main" val="3830023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707E27-9AE9-DBCA-32F0-79E2F34BA45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3B56E19-3571-1CA5-0E06-7104ECAEAE4C}"/>
              </a:ext>
            </a:extLst>
          </p:cNvPr>
          <p:cNvSpPr>
            <a:spLocks noGrp="1"/>
          </p:cNvSpPr>
          <p:nvPr>
            <p:ph type="dt" sz="half" idx="10"/>
          </p:nvPr>
        </p:nvSpPr>
        <p:spPr/>
        <p:txBody>
          <a:bodyPr/>
          <a:lstStyle/>
          <a:p>
            <a:fld id="{AEC2A914-51CD-4359-BE4C-C7E46D4E4ED7}" type="datetimeFigureOut">
              <a:rPr lang="fr-FR" smtClean="0"/>
              <a:t>20/06/2025</a:t>
            </a:fld>
            <a:endParaRPr lang="fr-FR" dirty="0"/>
          </a:p>
        </p:txBody>
      </p:sp>
      <p:sp>
        <p:nvSpPr>
          <p:cNvPr id="4" name="Espace réservé du pied de page 3">
            <a:extLst>
              <a:ext uri="{FF2B5EF4-FFF2-40B4-BE49-F238E27FC236}">
                <a16:creationId xmlns:a16="http://schemas.microsoft.com/office/drawing/2014/main" id="{FFD0070A-A9C8-3C60-7262-B3BD42ADC9BA}"/>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B2B8147A-1D39-2FCA-9ED8-A341CD6FA461}"/>
              </a:ext>
            </a:extLst>
          </p:cNvPr>
          <p:cNvSpPr>
            <a:spLocks noGrp="1"/>
          </p:cNvSpPr>
          <p:nvPr>
            <p:ph type="sldNum" sz="quarter" idx="12"/>
          </p:nvPr>
        </p:nvSpPr>
        <p:spPr/>
        <p:txBody>
          <a:bodyPr/>
          <a:lstStyle/>
          <a:p>
            <a:fld id="{FCD1CD22-B656-46B2-8348-11180008A436}" type="slidenum">
              <a:rPr lang="fr-FR" smtClean="0"/>
              <a:t>‹N°›</a:t>
            </a:fld>
            <a:endParaRPr lang="fr-FR" dirty="0"/>
          </a:p>
        </p:txBody>
      </p:sp>
    </p:spTree>
    <p:extLst>
      <p:ext uri="{BB962C8B-B14F-4D97-AF65-F5344CB8AC3E}">
        <p14:creationId xmlns:p14="http://schemas.microsoft.com/office/powerpoint/2010/main" val="1737333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9402BDC-5584-4A68-1ACC-AE6E27D76D70}"/>
              </a:ext>
            </a:extLst>
          </p:cNvPr>
          <p:cNvSpPr>
            <a:spLocks noGrp="1"/>
          </p:cNvSpPr>
          <p:nvPr>
            <p:ph type="dt" sz="half" idx="10"/>
          </p:nvPr>
        </p:nvSpPr>
        <p:spPr/>
        <p:txBody>
          <a:bodyPr/>
          <a:lstStyle/>
          <a:p>
            <a:fld id="{AEC2A914-51CD-4359-BE4C-C7E46D4E4ED7}" type="datetimeFigureOut">
              <a:rPr lang="fr-FR" smtClean="0"/>
              <a:t>20/06/2025</a:t>
            </a:fld>
            <a:endParaRPr lang="fr-FR" dirty="0"/>
          </a:p>
        </p:txBody>
      </p:sp>
      <p:sp>
        <p:nvSpPr>
          <p:cNvPr id="3" name="Espace réservé du pied de page 2">
            <a:extLst>
              <a:ext uri="{FF2B5EF4-FFF2-40B4-BE49-F238E27FC236}">
                <a16:creationId xmlns:a16="http://schemas.microsoft.com/office/drawing/2014/main" id="{439EF0F5-CEE8-B600-8168-84178526C2C5}"/>
              </a:ext>
            </a:extLst>
          </p:cNvPr>
          <p:cNvSpPr>
            <a:spLocks noGrp="1"/>
          </p:cNvSpPr>
          <p:nvPr>
            <p:ph type="ftr" sz="quarter" idx="1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97F71CA-301E-531B-B490-D53A5E98A154}"/>
              </a:ext>
            </a:extLst>
          </p:cNvPr>
          <p:cNvSpPr>
            <a:spLocks noGrp="1"/>
          </p:cNvSpPr>
          <p:nvPr>
            <p:ph type="sldNum" sz="quarter" idx="12"/>
          </p:nvPr>
        </p:nvSpPr>
        <p:spPr/>
        <p:txBody>
          <a:bodyPr/>
          <a:lstStyle/>
          <a:p>
            <a:fld id="{FCD1CD22-B656-46B2-8348-11180008A436}" type="slidenum">
              <a:rPr lang="fr-FR" smtClean="0"/>
              <a:t>‹N°›</a:t>
            </a:fld>
            <a:endParaRPr lang="fr-FR" dirty="0"/>
          </a:p>
        </p:txBody>
      </p:sp>
    </p:spTree>
    <p:extLst>
      <p:ext uri="{BB962C8B-B14F-4D97-AF65-F5344CB8AC3E}">
        <p14:creationId xmlns:p14="http://schemas.microsoft.com/office/powerpoint/2010/main" val="95221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9A20FB-8070-878D-D73C-0EF0FBC63518}"/>
              </a:ext>
            </a:extLst>
          </p:cNvPr>
          <p:cNvSpPr>
            <a:spLocks noGrp="1"/>
          </p:cNvSpPr>
          <p:nvPr>
            <p:ph type="title"/>
          </p:nvPr>
        </p:nvSpPr>
        <p:spPr>
          <a:xfrm>
            <a:off x="736455" y="503978"/>
            <a:ext cx="3448388" cy="1763924"/>
          </a:xfrm>
        </p:spPr>
        <p:txBody>
          <a:bodyPr anchor="b"/>
          <a:lstStyle>
            <a:lvl1pPr>
              <a:defRPr sz="2806"/>
            </a:lvl1pPr>
          </a:lstStyle>
          <a:p>
            <a:r>
              <a:rPr lang="fr-FR"/>
              <a:t>Modifiez le style du titre</a:t>
            </a:r>
          </a:p>
        </p:txBody>
      </p:sp>
      <p:sp>
        <p:nvSpPr>
          <p:cNvPr id="3" name="Espace réservé du contenu 2">
            <a:extLst>
              <a:ext uri="{FF2B5EF4-FFF2-40B4-BE49-F238E27FC236}">
                <a16:creationId xmlns:a16="http://schemas.microsoft.com/office/drawing/2014/main" id="{6D9F33AB-29D3-6DC1-FFD5-F44B617E1EA7}"/>
              </a:ext>
            </a:extLst>
          </p:cNvPr>
          <p:cNvSpPr>
            <a:spLocks noGrp="1"/>
          </p:cNvSpPr>
          <p:nvPr>
            <p:ph idx="1"/>
          </p:nvPr>
        </p:nvSpPr>
        <p:spPr>
          <a:xfrm>
            <a:off x="4545413" y="1088454"/>
            <a:ext cx="5412730" cy="5372269"/>
          </a:xfrm>
        </p:spPr>
        <p:txBody>
          <a:bodyPr/>
          <a:lstStyle>
            <a:lvl1pPr>
              <a:defRPr sz="2806"/>
            </a:lvl1pPr>
            <a:lvl2pPr>
              <a:defRPr sz="2456"/>
            </a:lvl2pPr>
            <a:lvl3pPr>
              <a:defRPr sz="2105"/>
            </a:lvl3pPr>
            <a:lvl4pPr>
              <a:defRPr sz="1754"/>
            </a:lvl4pPr>
            <a:lvl5pPr>
              <a:defRPr sz="1754"/>
            </a:lvl5pPr>
            <a:lvl6pPr>
              <a:defRPr sz="1754"/>
            </a:lvl6pPr>
            <a:lvl7pPr>
              <a:defRPr sz="1754"/>
            </a:lvl7pPr>
            <a:lvl8pPr>
              <a:defRPr sz="1754"/>
            </a:lvl8pPr>
            <a:lvl9pPr>
              <a:defRPr sz="1754"/>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C6740CA-57A5-22CF-C487-C2EA25634C28}"/>
              </a:ext>
            </a:extLst>
          </p:cNvPr>
          <p:cNvSpPr>
            <a:spLocks noGrp="1"/>
          </p:cNvSpPr>
          <p:nvPr>
            <p:ph type="body" sz="half" idx="2"/>
          </p:nvPr>
        </p:nvSpPr>
        <p:spPr>
          <a:xfrm>
            <a:off x="736455" y="2267902"/>
            <a:ext cx="3448388" cy="4201570"/>
          </a:xfrm>
        </p:spPr>
        <p:txBody>
          <a:bodyPr/>
          <a:lstStyle>
            <a:lvl1pPr marL="0" indent="0">
              <a:buNone/>
              <a:defRPr sz="1403"/>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4268AE8-9E5F-3166-7939-BE4EF7B5C5B7}"/>
              </a:ext>
            </a:extLst>
          </p:cNvPr>
          <p:cNvSpPr>
            <a:spLocks noGrp="1"/>
          </p:cNvSpPr>
          <p:nvPr>
            <p:ph type="dt" sz="half" idx="10"/>
          </p:nvPr>
        </p:nvSpPr>
        <p:spPr/>
        <p:txBody>
          <a:bodyPr/>
          <a:lstStyle/>
          <a:p>
            <a:fld id="{AEC2A914-51CD-4359-BE4C-C7E46D4E4ED7}" type="datetimeFigureOut">
              <a:rPr lang="fr-FR" smtClean="0"/>
              <a:t>20/06/2025</a:t>
            </a:fld>
            <a:endParaRPr lang="fr-FR" dirty="0"/>
          </a:p>
        </p:txBody>
      </p:sp>
      <p:sp>
        <p:nvSpPr>
          <p:cNvPr id="6" name="Espace réservé du pied de page 5">
            <a:extLst>
              <a:ext uri="{FF2B5EF4-FFF2-40B4-BE49-F238E27FC236}">
                <a16:creationId xmlns:a16="http://schemas.microsoft.com/office/drawing/2014/main" id="{4EAEB840-5088-49CD-E071-DE703B647733}"/>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9E3A7FA6-93B0-1C82-9DF5-E1ACF587ED31}"/>
              </a:ext>
            </a:extLst>
          </p:cNvPr>
          <p:cNvSpPr>
            <a:spLocks noGrp="1"/>
          </p:cNvSpPr>
          <p:nvPr>
            <p:ph type="sldNum" sz="quarter" idx="12"/>
          </p:nvPr>
        </p:nvSpPr>
        <p:spPr/>
        <p:txBody>
          <a:bodyPr/>
          <a:lstStyle/>
          <a:p>
            <a:fld id="{FCD1CD22-B656-46B2-8348-11180008A436}" type="slidenum">
              <a:rPr lang="fr-FR" smtClean="0"/>
              <a:t>‹N°›</a:t>
            </a:fld>
            <a:endParaRPr lang="fr-FR" dirty="0"/>
          </a:p>
        </p:txBody>
      </p:sp>
    </p:spTree>
    <p:extLst>
      <p:ext uri="{BB962C8B-B14F-4D97-AF65-F5344CB8AC3E}">
        <p14:creationId xmlns:p14="http://schemas.microsoft.com/office/powerpoint/2010/main" val="3419817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A18A4F-3752-6A4E-4DDA-4011084D3C99}"/>
              </a:ext>
            </a:extLst>
          </p:cNvPr>
          <p:cNvSpPr>
            <a:spLocks noGrp="1"/>
          </p:cNvSpPr>
          <p:nvPr>
            <p:ph type="title"/>
          </p:nvPr>
        </p:nvSpPr>
        <p:spPr>
          <a:xfrm>
            <a:off x="736455" y="503978"/>
            <a:ext cx="3448388" cy="1763924"/>
          </a:xfrm>
        </p:spPr>
        <p:txBody>
          <a:bodyPr anchor="b"/>
          <a:lstStyle>
            <a:lvl1pPr>
              <a:defRPr sz="2806"/>
            </a:lvl1pPr>
          </a:lstStyle>
          <a:p>
            <a:r>
              <a:rPr lang="fr-FR"/>
              <a:t>Modifiez le style du titre</a:t>
            </a:r>
          </a:p>
        </p:txBody>
      </p:sp>
      <p:sp>
        <p:nvSpPr>
          <p:cNvPr id="3" name="Espace réservé pour une image  2">
            <a:extLst>
              <a:ext uri="{FF2B5EF4-FFF2-40B4-BE49-F238E27FC236}">
                <a16:creationId xmlns:a16="http://schemas.microsoft.com/office/drawing/2014/main" id="{D4BE4ED8-2194-41A3-335A-3B6DA4C85AA2}"/>
              </a:ext>
            </a:extLst>
          </p:cNvPr>
          <p:cNvSpPr>
            <a:spLocks noGrp="1"/>
          </p:cNvSpPr>
          <p:nvPr>
            <p:ph type="pic" idx="1"/>
          </p:nvPr>
        </p:nvSpPr>
        <p:spPr>
          <a:xfrm>
            <a:off x="4545413" y="1088454"/>
            <a:ext cx="5412730" cy="5372269"/>
          </a:xfrm>
        </p:spPr>
        <p:txBody>
          <a:bodyPr/>
          <a:lstStyle>
            <a:lvl1pPr marL="0" indent="0">
              <a:buNone/>
              <a:defRPr sz="2806"/>
            </a:lvl1pPr>
            <a:lvl2pPr marL="400964" indent="0">
              <a:buNone/>
              <a:defRPr sz="2456"/>
            </a:lvl2pPr>
            <a:lvl3pPr marL="801929" indent="0">
              <a:buNone/>
              <a:defRPr sz="2105"/>
            </a:lvl3pPr>
            <a:lvl4pPr marL="1202893" indent="0">
              <a:buNone/>
              <a:defRPr sz="1754"/>
            </a:lvl4pPr>
            <a:lvl5pPr marL="1603858" indent="0">
              <a:buNone/>
              <a:defRPr sz="1754"/>
            </a:lvl5pPr>
            <a:lvl6pPr marL="2004822" indent="0">
              <a:buNone/>
              <a:defRPr sz="1754"/>
            </a:lvl6pPr>
            <a:lvl7pPr marL="2405786" indent="0">
              <a:buNone/>
              <a:defRPr sz="1754"/>
            </a:lvl7pPr>
            <a:lvl8pPr marL="2806751" indent="0">
              <a:buNone/>
              <a:defRPr sz="1754"/>
            </a:lvl8pPr>
            <a:lvl9pPr marL="3207715" indent="0">
              <a:buNone/>
              <a:defRPr sz="1754"/>
            </a:lvl9pPr>
          </a:lstStyle>
          <a:p>
            <a:endParaRPr lang="fr-FR" dirty="0"/>
          </a:p>
        </p:txBody>
      </p:sp>
      <p:sp>
        <p:nvSpPr>
          <p:cNvPr id="4" name="Espace réservé du texte 3">
            <a:extLst>
              <a:ext uri="{FF2B5EF4-FFF2-40B4-BE49-F238E27FC236}">
                <a16:creationId xmlns:a16="http://schemas.microsoft.com/office/drawing/2014/main" id="{BD214897-9A39-3311-7EC1-5C8F387C7091}"/>
              </a:ext>
            </a:extLst>
          </p:cNvPr>
          <p:cNvSpPr>
            <a:spLocks noGrp="1"/>
          </p:cNvSpPr>
          <p:nvPr>
            <p:ph type="body" sz="half" idx="2"/>
          </p:nvPr>
        </p:nvSpPr>
        <p:spPr>
          <a:xfrm>
            <a:off x="736455" y="2267902"/>
            <a:ext cx="3448388" cy="4201570"/>
          </a:xfrm>
        </p:spPr>
        <p:txBody>
          <a:bodyPr/>
          <a:lstStyle>
            <a:lvl1pPr marL="0" indent="0">
              <a:buNone/>
              <a:defRPr sz="1403"/>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A8D8967-E45D-1A7E-9C63-3C3E360C5337}"/>
              </a:ext>
            </a:extLst>
          </p:cNvPr>
          <p:cNvSpPr>
            <a:spLocks noGrp="1"/>
          </p:cNvSpPr>
          <p:nvPr>
            <p:ph type="dt" sz="half" idx="10"/>
          </p:nvPr>
        </p:nvSpPr>
        <p:spPr/>
        <p:txBody>
          <a:bodyPr/>
          <a:lstStyle/>
          <a:p>
            <a:fld id="{AEC2A914-51CD-4359-BE4C-C7E46D4E4ED7}" type="datetimeFigureOut">
              <a:rPr lang="fr-FR" smtClean="0"/>
              <a:t>20/06/2025</a:t>
            </a:fld>
            <a:endParaRPr lang="fr-FR" dirty="0"/>
          </a:p>
        </p:txBody>
      </p:sp>
      <p:sp>
        <p:nvSpPr>
          <p:cNvPr id="6" name="Espace réservé du pied de page 5">
            <a:extLst>
              <a:ext uri="{FF2B5EF4-FFF2-40B4-BE49-F238E27FC236}">
                <a16:creationId xmlns:a16="http://schemas.microsoft.com/office/drawing/2014/main" id="{BE27C8F7-F65E-59AE-599B-4665B2F5F059}"/>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D32641D9-6E21-81EA-00A2-32A17CF8F262}"/>
              </a:ext>
            </a:extLst>
          </p:cNvPr>
          <p:cNvSpPr>
            <a:spLocks noGrp="1"/>
          </p:cNvSpPr>
          <p:nvPr>
            <p:ph type="sldNum" sz="quarter" idx="12"/>
          </p:nvPr>
        </p:nvSpPr>
        <p:spPr/>
        <p:txBody>
          <a:bodyPr/>
          <a:lstStyle/>
          <a:p>
            <a:fld id="{FCD1CD22-B656-46B2-8348-11180008A436}" type="slidenum">
              <a:rPr lang="fr-FR" smtClean="0"/>
              <a:t>‹N°›</a:t>
            </a:fld>
            <a:endParaRPr lang="fr-FR" dirty="0"/>
          </a:p>
        </p:txBody>
      </p:sp>
    </p:spTree>
    <p:extLst>
      <p:ext uri="{BB962C8B-B14F-4D97-AF65-F5344CB8AC3E}">
        <p14:creationId xmlns:p14="http://schemas.microsoft.com/office/powerpoint/2010/main" val="1197586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4AAA36-D531-D67F-49D5-95326ABD6AC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76261C0-C540-1D80-CE1A-15AAF24C843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13C540C-CF1E-A9B0-CAF1-E8D01BE3A4E5}"/>
              </a:ext>
            </a:extLst>
          </p:cNvPr>
          <p:cNvSpPr>
            <a:spLocks noGrp="1"/>
          </p:cNvSpPr>
          <p:nvPr>
            <p:ph type="dt" sz="half" idx="10"/>
          </p:nvPr>
        </p:nvSpPr>
        <p:spPr/>
        <p:txBody>
          <a:bodyPr/>
          <a:lstStyle/>
          <a:p>
            <a:fld id="{AEC2A914-51CD-4359-BE4C-C7E46D4E4ED7}" type="datetimeFigureOut">
              <a:rPr lang="fr-FR" smtClean="0"/>
              <a:t>20/06/2025</a:t>
            </a:fld>
            <a:endParaRPr lang="fr-FR" dirty="0"/>
          </a:p>
        </p:txBody>
      </p:sp>
      <p:sp>
        <p:nvSpPr>
          <p:cNvPr id="5" name="Espace réservé du pied de page 4">
            <a:extLst>
              <a:ext uri="{FF2B5EF4-FFF2-40B4-BE49-F238E27FC236}">
                <a16:creationId xmlns:a16="http://schemas.microsoft.com/office/drawing/2014/main" id="{6E1470D9-8917-4F20-461D-47466CAADB43}"/>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6201D9C9-A587-04A0-9BA8-B0D77CFEB197}"/>
              </a:ext>
            </a:extLst>
          </p:cNvPr>
          <p:cNvSpPr>
            <a:spLocks noGrp="1"/>
          </p:cNvSpPr>
          <p:nvPr>
            <p:ph type="sldNum" sz="quarter" idx="12"/>
          </p:nvPr>
        </p:nvSpPr>
        <p:spPr/>
        <p:txBody>
          <a:bodyPr/>
          <a:lstStyle/>
          <a:p>
            <a:fld id="{FCD1CD22-B656-46B2-8348-11180008A436}" type="slidenum">
              <a:rPr lang="fr-FR" smtClean="0"/>
              <a:t>‹N°›</a:t>
            </a:fld>
            <a:endParaRPr lang="fr-FR" dirty="0"/>
          </a:p>
        </p:txBody>
      </p:sp>
    </p:spTree>
    <p:extLst>
      <p:ext uri="{BB962C8B-B14F-4D97-AF65-F5344CB8AC3E}">
        <p14:creationId xmlns:p14="http://schemas.microsoft.com/office/powerpoint/2010/main" val="1248185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e 1">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366523" y="1577394"/>
            <a:ext cx="4525320" cy="635426"/>
          </a:xfrm>
        </p:spPr>
        <p:txBody>
          <a:bodyPr>
            <a:normAutofit/>
          </a:bodyPr>
          <a:lstStyle>
            <a:lvl1pPr>
              <a:defRPr sz="2400">
                <a:solidFill>
                  <a:srgbClr val="273B70"/>
                </a:solidFill>
                <a:latin typeface="Arial" panose="020B0604020202020204" pitchFamily="34" charset="0"/>
                <a:ea typeface="Arial" panose="020B0604020202020204" pitchFamily="34" charset="0"/>
                <a:cs typeface="Arial" panose="020B0604020202020204" pitchFamily="34" charset="0"/>
              </a:defRPr>
            </a:lvl1pPr>
          </a:lstStyle>
          <a:p>
            <a:r>
              <a:rPr lang="fr-FR" b="1" dirty="0">
                <a:solidFill>
                  <a:srgbClr val="0054A9"/>
                </a:solidFill>
                <a:effectLst/>
                <a:latin typeface="Helvetica Neue" charset="0"/>
              </a:rPr>
              <a:t>Sus </a:t>
            </a:r>
            <a:r>
              <a:rPr lang="fr-FR" b="1" dirty="0" err="1">
                <a:solidFill>
                  <a:srgbClr val="0054A9"/>
                </a:solidFill>
                <a:effectLst/>
                <a:latin typeface="Helvetica Neue" charset="0"/>
              </a:rPr>
              <a:t>corro</a:t>
            </a:r>
            <a:r>
              <a:rPr lang="fr-FR" b="1" dirty="0">
                <a:solidFill>
                  <a:srgbClr val="0054A9"/>
                </a:solidFill>
                <a:effectLst/>
                <a:latin typeface="Helvetica Neue" charset="0"/>
              </a:rPr>
              <a:t> explant </a:t>
            </a:r>
            <a:r>
              <a:rPr lang="fr-FR" b="1" dirty="0" err="1">
                <a:solidFill>
                  <a:srgbClr val="0054A9"/>
                </a:solidFill>
                <a:effectLst/>
                <a:latin typeface="Helvetica Neue" charset="0"/>
              </a:rPr>
              <a:t>aut</a:t>
            </a:r>
            <a:r>
              <a:rPr lang="fr-FR" b="1" dirty="0">
                <a:solidFill>
                  <a:srgbClr val="0054A9"/>
                </a:solidFill>
                <a:effectLst/>
                <a:latin typeface="Helvetica Neue" charset="0"/>
              </a:rPr>
              <a:t> </a:t>
            </a:r>
            <a:r>
              <a:rPr lang="fr-FR" b="1" dirty="0" err="1">
                <a:solidFill>
                  <a:srgbClr val="0054A9"/>
                </a:solidFill>
                <a:effectLst/>
                <a:latin typeface="Helvetica Neue" charset="0"/>
              </a:rPr>
              <a:t>facidusamet</a:t>
            </a:r>
            <a:r>
              <a:rPr lang="fr-FR" b="1" dirty="0">
                <a:solidFill>
                  <a:srgbClr val="0054A9"/>
                </a:solidFill>
                <a:effectLst/>
                <a:latin typeface="Helvetica Neue" charset="0"/>
              </a:rPr>
              <a:t> </a:t>
            </a:r>
            <a:r>
              <a:rPr lang="fr-FR" b="1" dirty="0" err="1">
                <a:solidFill>
                  <a:srgbClr val="0054A9"/>
                </a:solidFill>
                <a:effectLst/>
                <a:latin typeface="Helvetica Neue" charset="0"/>
              </a:rPr>
              <a:t>venihictem</a:t>
            </a:r>
            <a:r>
              <a:rPr lang="fr-FR" b="1" dirty="0">
                <a:solidFill>
                  <a:srgbClr val="0054A9"/>
                </a:solidFill>
                <a:effectLst/>
                <a:latin typeface="Helvetica Neue" charset="0"/>
              </a:rPr>
              <a:t> </a:t>
            </a:r>
            <a:endParaRPr lang="fr-FR" dirty="0"/>
          </a:p>
        </p:txBody>
      </p:sp>
      <p:sp>
        <p:nvSpPr>
          <p:cNvPr id="5" name="Espace réservé du numéro de diapositive 4"/>
          <p:cNvSpPr>
            <a:spLocks noGrp="1"/>
          </p:cNvSpPr>
          <p:nvPr>
            <p:ph type="sldNum" sz="quarter" idx="12"/>
          </p:nvPr>
        </p:nvSpPr>
        <p:spPr/>
        <p:txBody>
          <a:bodyPr/>
          <a:lstStyle>
            <a:lvl1pPr>
              <a:defRPr>
                <a:latin typeface="Helvetica Neue" charset="0"/>
                <a:ea typeface="Helvetica Neue" charset="0"/>
                <a:cs typeface="Helvetica Neue" charset="0"/>
              </a:defRPr>
            </a:lvl1pPr>
          </a:lstStyle>
          <a:p>
            <a:fld id="{C0BFD988-8F53-7E4D-B1A1-1DBAF7DEBB6C}" type="slidenum">
              <a:rPr lang="fr-FR" smtClean="0"/>
              <a:pPr/>
              <a:t>‹N°›</a:t>
            </a:fld>
            <a:endParaRPr lang="fr-FR" dirty="0"/>
          </a:p>
        </p:txBody>
      </p:sp>
      <p:sp>
        <p:nvSpPr>
          <p:cNvPr id="10" name="Espace réservé du texte 9"/>
          <p:cNvSpPr>
            <a:spLocks noGrp="1"/>
          </p:cNvSpPr>
          <p:nvPr>
            <p:ph type="body" sz="quarter" idx="13" hasCustomPrompt="1"/>
          </p:nvPr>
        </p:nvSpPr>
        <p:spPr>
          <a:xfrm>
            <a:off x="366522" y="2279360"/>
            <a:ext cx="4525322" cy="873125"/>
          </a:xfrm>
        </p:spPr>
        <p:txBody>
          <a:bodyPr>
            <a:normAutofit/>
          </a:bodyPr>
          <a:lstStyle>
            <a:lvl1pPr marL="0" indent="0">
              <a:spcBef>
                <a:spcPts val="0"/>
              </a:spcBef>
              <a:buNone/>
              <a:defRPr sz="1500">
                <a:solidFill>
                  <a:srgbClr val="4D4D4D"/>
                </a:solidFill>
                <a:latin typeface="Arial" panose="020B0604020202020204" pitchFamily="34" charset="0"/>
                <a:ea typeface="Arial" panose="020B0604020202020204" pitchFamily="34" charset="0"/>
                <a:cs typeface="Arial" panose="020B0604020202020204" pitchFamily="34" charset="0"/>
              </a:defRPr>
            </a:lvl1pPr>
          </a:lstStyle>
          <a:p>
            <a:pPr lvl="0"/>
            <a:r>
              <a:rPr lang="fr-FR" sz="1500" dirty="0" err="1">
                <a:effectLst/>
                <a:latin typeface="Helvetica Neue LT Std" charset="0"/>
              </a:rPr>
              <a:t>Aut</a:t>
            </a:r>
            <a:r>
              <a:rPr lang="fr-FR" sz="1500" dirty="0">
                <a:effectLst/>
                <a:latin typeface="Helvetica Neue LT Std" charset="0"/>
              </a:rPr>
              <a:t> quod </a:t>
            </a:r>
            <a:r>
              <a:rPr lang="fr-FR" sz="1500" dirty="0" err="1">
                <a:effectLst/>
                <a:latin typeface="Helvetica Neue LT Std" charset="0"/>
              </a:rPr>
              <a:t>quam</a:t>
            </a:r>
            <a:r>
              <a:rPr lang="fr-FR" sz="1500" dirty="0">
                <a:effectLst/>
                <a:latin typeface="Helvetica Neue LT Std" charset="0"/>
              </a:rPr>
              <a:t>, </a:t>
            </a:r>
            <a:r>
              <a:rPr lang="fr-FR" sz="1500" dirty="0" err="1">
                <a:effectLst/>
                <a:latin typeface="Helvetica Neue LT Std" charset="0"/>
              </a:rPr>
              <a:t>corumet</a:t>
            </a:r>
            <a:r>
              <a:rPr lang="fr-FR" sz="1500" dirty="0">
                <a:effectLst/>
                <a:latin typeface="Helvetica Neue LT Std" charset="0"/>
              </a:rPr>
              <a:t> </a:t>
            </a:r>
            <a:r>
              <a:rPr lang="fr-FR" sz="1500" dirty="0" err="1">
                <a:effectLst/>
                <a:latin typeface="Helvetica Neue LT Std" charset="0"/>
              </a:rPr>
              <a:t>lab</a:t>
            </a:r>
            <a:r>
              <a:rPr lang="fr-FR" sz="1500" dirty="0">
                <a:effectLst/>
                <a:latin typeface="Helvetica Neue LT Std" charset="0"/>
              </a:rPr>
              <a:t> </a:t>
            </a:r>
            <a:r>
              <a:rPr lang="fr-FR" sz="1500" dirty="0" err="1">
                <a:effectLst/>
                <a:latin typeface="Helvetica Neue LT Std" charset="0"/>
              </a:rPr>
              <a:t>ipsant</a:t>
            </a:r>
            <a:r>
              <a:rPr lang="fr-FR" sz="1500" dirty="0">
                <a:effectLst/>
                <a:latin typeface="Helvetica Neue LT Std" charset="0"/>
              </a:rPr>
              <a:t> </a:t>
            </a:r>
            <a:r>
              <a:rPr lang="fr-FR" sz="1500" dirty="0" err="1">
                <a:effectLst/>
                <a:latin typeface="Helvetica Neue LT Std" charset="0"/>
              </a:rPr>
              <a:t>quas</a:t>
            </a:r>
            <a:r>
              <a:rPr lang="fr-FR" sz="1500" dirty="0">
                <a:effectLst/>
                <a:latin typeface="Helvetica Neue LT Std" charset="0"/>
              </a:rPr>
              <a:t> ut </a:t>
            </a:r>
            <a:br>
              <a:rPr lang="fr-FR" sz="1500" dirty="0">
                <a:effectLst/>
                <a:latin typeface="Helvetica Neue LT Std" charset="0"/>
              </a:rPr>
            </a:br>
            <a:r>
              <a:rPr lang="fr-FR" sz="1500" dirty="0" err="1">
                <a:effectLst/>
                <a:latin typeface="Helvetica Neue LT Std" charset="0"/>
              </a:rPr>
              <a:t>evella</a:t>
            </a:r>
            <a:r>
              <a:rPr lang="fr-FR" sz="1500" dirty="0">
                <a:effectLst/>
                <a:latin typeface="Helvetica Neue LT Std" charset="0"/>
              </a:rPr>
              <a:t> </a:t>
            </a:r>
            <a:r>
              <a:rPr lang="fr-FR" sz="1500" dirty="0" err="1">
                <a:effectLst/>
                <a:latin typeface="Helvetica Neue LT Std" charset="0"/>
              </a:rPr>
              <a:t>pa</a:t>
            </a:r>
            <a:r>
              <a:rPr lang="fr-FR" sz="1500" dirty="0">
                <a:effectLst/>
                <a:latin typeface="Helvetica Neue LT Std" charset="0"/>
              </a:rPr>
              <a:t> </a:t>
            </a:r>
            <a:r>
              <a:rPr lang="fr-FR" sz="1500" dirty="0" err="1">
                <a:effectLst/>
                <a:latin typeface="Helvetica Neue LT Std" charset="0"/>
              </a:rPr>
              <a:t>nobis</a:t>
            </a:r>
            <a:r>
              <a:rPr lang="fr-FR" sz="1500" dirty="0">
                <a:effectLst/>
                <a:latin typeface="Helvetica Neue LT Std" charset="0"/>
              </a:rPr>
              <a:t> </a:t>
            </a:r>
            <a:r>
              <a:rPr lang="fr-FR" sz="1500" dirty="0" err="1">
                <a:effectLst/>
                <a:latin typeface="Helvetica Neue LT Std" charset="0"/>
              </a:rPr>
              <a:t>volupitasse</a:t>
            </a:r>
            <a:r>
              <a:rPr lang="fr-FR" sz="1500" dirty="0">
                <a:effectLst/>
                <a:latin typeface="Helvetica Neue LT Std" charset="0"/>
              </a:rPr>
              <a:t> </a:t>
            </a:r>
            <a:r>
              <a:rPr lang="fr-FR" sz="1500" dirty="0" err="1">
                <a:effectLst/>
                <a:latin typeface="Helvetica Neue LT Std" charset="0"/>
              </a:rPr>
              <a:t>liquatiatem</a:t>
            </a:r>
            <a:r>
              <a:rPr lang="fr-FR" sz="1500" dirty="0">
                <a:effectLst/>
                <a:latin typeface="Helvetica Neue LT Std" charset="0"/>
              </a:rPr>
              <a:t> explant </a:t>
            </a:r>
            <a:br>
              <a:rPr lang="fr-FR" sz="1500" dirty="0">
                <a:effectLst/>
                <a:latin typeface="Helvetica Neue LT Std" charset="0"/>
              </a:rPr>
            </a:br>
            <a:r>
              <a:rPr lang="fr-FR" sz="1500" dirty="0">
                <a:effectLst/>
                <a:latin typeface="Helvetica Neue LT Std" charset="0"/>
              </a:rPr>
              <a:t>in con </a:t>
            </a:r>
            <a:r>
              <a:rPr lang="fr-FR" sz="1500" dirty="0" err="1">
                <a:effectLst/>
                <a:latin typeface="Helvetica Neue LT Std" charset="0"/>
              </a:rPr>
              <a:t>num</a:t>
            </a:r>
            <a:r>
              <a:rPr lang="fr-FR" sz="1500" dirty="0">
                <a:effectLst/>
                <a:latin typeface="Helvetica Neue LT Std" charset="0"/>
              </a:rPr>
              <a:t> </a:t>
            </a:r>
            <a:r>
              <a:rPr lang="fr-FR" sz="1500" dirty="0" err="1">
                <a:effectLst/>
                <a:latin typeface="Helvetica Neue LT Std" charset="0"/>
              </a:rPr>
              <a:t>hitiberum</a:t>
            </a:r>
            <a:r>
              <a:rPr lang="fr-FR" sz="1500" dirty="0">
                <a:effectLst/>
                <a:latin typeface="Helvetica Neue LT Std" charset="0"/>
              </a:rPr>
              <a:t> </a:t>
            </a:r>
            <a:r>
              <a:rPr lang="fr-FR" sz="1500" dirty="0" err="1">
                <a:effectLst/>
                <a:latin typeface="Helvetica Neue LT Std" charset="0"/>
              </a:rPr>
              <a:t>fugitia</a:t>
            </a:r>
            <a:r>
              <a:rPr lang="fr-FR" sz="1500" dirty="0">
                <a:effectLst/>
                <a:latin typeface="Helvetica Neue LT Std" charset="0"/>
              </a:rPr>
              <a:t> </a:t>
            </a:r>
            <a:r>
              <a:rPr lang="fr-FR" sz="1500" dirty="0" err="1">
                <a:effectLst/>
                <a:latin typeface="Helvetica Neue LT Std" charset="0"/>
              </a:rPr>
              <a:t>temoluptas</a:t>
            </a:r>
            <a:r>
              <a:rPr lang="fr-FR" sz="1500" dirty="0">
                <a:effectLst/>
                <a:latin typeface="Helvetica Neue LT Std" charset="0"/>
              </a:rPr>
              <a:t> </a:t>
            </a:r>
            <a:r>
              <a:rPr lang="fr-FR" sz="1500" dirty="0" err="1">
                <a:effectLst/>
                <a:latin typeface="Helvetica Neue LT Std" charset="0"/>
              </a:rPr>
              <a:t>doluptatur</a:t>
            </a:r>
            <a:r>
              <a:rPr lang="fr-FR" sz="1500" dirty="0">
                <a:effectLst/>
                <a:latin typeface="Helvetica Neue LT Std" charset="0"/>
              </a:rPr>
              <a:t>.</a:t>
            </a:r>
            <a:endParaRPr lang="fr-FR" dirty="0"/>
          </a:p>
        </p:txBody>
      </p:sp>
      <p:sp>
        <p:nvSpPr>
          <p:cNvPr id="14" name="Espace réservé du texte 13"/>
          <p:cNvSpPr>
            <a:spLocks noGrp="1"/>
          </p:cNvSpPr>
          <p:nvPr>
            <p:ph type="body" sz="quarter" idx="14" hasCustomPrompt="1"/>
          </p:nvPr>
        </p:nvSpPr>
        <p:spPr>
          <a:xfrm>
            <a:off x="380168" y="3281734"/>
            <a:ext cx="4511675" cy="313953"/>
          </a:xfrm>
        </p:spPr>
        <p:txBody>
          <a:bodyPr>
            <a:normAutofit/>
          </a:bodyPr>
          <a:lstStyle>
            <a:lvl1pPr marL="0" indent="0">
              <a:buNone/>
              <a:defRPr sz="1500" b="1">
                <a:solidFill>
                  <a:srgbClr val="273B70"/>
                </a:solidFill>
                <a:latin typeface="Arial" panose="020B0604020202020204" pitchFamily="34" charset="0"/>
                <a:ea typeface="Arial" panose="020B0604020202020204" pitchFamily="34" charset="0"/>
                <a:cs typeface="Arial" panose="020B0604020202020204" pitchFamily="34" charset="0"/>
              </a:defRPr>
            </a:lvl1pPr>
          </a:lstStyle>
          <a:p>
            <a:r>
              <a:rPr lang="fr-FR" sz="1500" b="1" dirty="0">
                <a:solidFill>
                  <a:srgbClr val="0054A9"/>
                </a:solidFill>
                <a:latin typeface="Helvetica Neue" charset="0"/>
              </a:rPr>
              <a:t>Niveau de sous-titre</a:t>
            </a:r>
            <a:endParaRPr lang="fr-FR" sz="1500" dirty="0"/>
          </a:p>
        </p:txBody>
      </p:sp>
      <p:sp>
        <p:nvSpPr>
          <p:cNvPr id="23" name="Espace réservé du texte 22"/>
          <p:cNvSpPr>
            <a:spLocks noGrp="1"/>
          </p:cNvSpPr>
          <p:nvPr>
            <p:ph type="body" sz="quarter" idx="17"/>
          </p:nvPr>
        </p:nvSpPr>
        <p:spPr>
          <a:xfrm>
            <a:off x="5445125" y="3613150"/>
            <a:ext cx="4511675" cy="3092450"/>
          </a:xfrm>
        </p:spPr>
        <p:txBody>
          <a:bodyPr>
            <a:normAutofit/>
          </a:bodyPr>
          <a:lstStyle>
            <a:lvl1pPr marL="228600" indent="-228600">
              <a:buClr>
                <a:srgbClr val="273B70"/>
              </a:buClr>
              <a:buFont typeface="Helvetica" charset="0"/>
              <a:buChar char="●"/>
              <a:defRPr sz="1500">
                <a:solidFill>
                  <a:srgbClr val="4D4D4D"/>
                </a:solidFill>
                <a:latin typeface="Arial" panose="020B0604020202020204" pitchFamily="34" charset="0"/>
                <a:ea typeface="Arial" panose="020B0604020202020204" pitchFamily="34" charset="0"/>
                <a:cs typeface="Arial" panose="020B0604020202020204" pitchFamily="34" charset="0"/>
              </a:defRPr>
            </a:lvl1pPr>
          </a:lstStyle>
          <a:p>
            <a:pPr lvl="0"/>
            <a:r>
              <a:rPr lang="fr-FR" dirty="0"/>
              <a:t>Cliquez pour modifier les styles du texte du masque</a:t>
            </a:r>
          </a:p>
        </p:txBody>
      </p:sp>
      <p:sp>
        <p:nvSpPr>
          <p:cNvPr id="24" name="Espace réservé du texte 22"/>
          <p:cNvSpPr>
            <a:spLocks noGrp="1"/>
          </p:cNvSpPr>
          <p:nvPr>
            <p:ph type="body" sz="quarter" idx="18"/>
          </p:nvPr>
        </p:nvSpPr>
        <p:spPr>
          <a:xfrm>
            <a:off x="380169" y="3613150"/>
            <a:ext cx="4511675" cy="3092450"/>
          </a:xfrm>
        </p:spPr>
        <p:txBody>
          <a:bodyPr>
            <a:normAutofit/>
          </a:bodyPr>
          <a:lstStyle>
            <a:lvl1pPr marL="228600" indent="-228600">
              <a:buClr>
                <a:srgbClr val="273B70"/>
              </a:buClr>
              <a:buFont typeface="Helvetica" charset="0"/>
              <a:buChar char="●"/>
              <a:defRPr sz="1500">
                <a:solidFill>
                  <a:srgbClr val="4D4D4D"/>
                </a:solidFill>
                <a:latin typeface="Arial" panose="020B0604020202020204" pitchFamily="34" charset="0"/>
                <a:ea typeface="Arial" panose="020B0604020202020204" pitchFamily="34" charset="0"/>
                <a:cs typeface="Arial" panose="020B0604020202020204" pitchFamily="34" charset="0"/>
              </a:defRPr>
            </a:lvl1pPr>
          </a:lstStyle>
          <a:p>
            <a:pPr lvl="0"/>
            <a:r>
              <a:rPr lang="fr-FR" dirty="0"/>
              <a:t>Cliquez pour modifier les styles du texte du masque</a:t>
            </a:r>
          </a:p>
        </p:txBody>
      </p:sp>
      <p:sp>
        <p:nvSpPr>
          <p:cNvPr id="26" name="Espace réservé du texte 25"/>
          <p:cNvSpPr>
            <a:spLocks noGrp="1"/>
          </p:cNvSpPr>
          <p:nvPr>
            <p:ph type="body" sz="quarter" idx="19" hasCustomPrompt="1"/>
          </p:nvPr>
        </p:nvSpPr>
        <p:spPr>
          <a:xfrm>
            <a:off x="5445125" y="3281363"/>
            <a:ext cx="4511675" cy="314325"/>
          </a:xfrm>
        </p:spPr>
        <p:txBody>
          <a:bodyPr>
            <a:noAutofit/>
          </a:bodyPr>
          <a:lstStyle>
            <a:lvl1pPr marL="0" indent="0">
              <a:buNone/>
              <a:defRPr sz="1500" b="1">
                <a:solidFill>
                  <a:srgbClr val="273B70"/>
                </a:solidFill>
                <a:latin typeface="Arial" panose="020B0604020202020204" pitchFamily="34" charset="0"/>
                <a:ea typeface="Arial" panose="020B0604020202020204" pitchFamily="34" charset="0"/>
                <a:cs typeface="Arial" panose="020B0604020202020204" pitchFamily="34" charset="0"/>
              </a:defRPr>
            </a:lvl1pPr>
          </a:lstStyle>
          <a:p>
            <a:pPr lvl="0"/>
            <a:r>
              <a:rPr lang="fr-FR" dirty="0"/>
              <a:t>Niveau de sous-titre</a:t>
            </a:r>
          </a:p>
        </p:txBody>
      </p:sp>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3093" y="0"/>
            <a:ext cx="2018720" cy="1033516"/>
          </a:xfrm>
          <a:prstGeom prst="rect">
            <a:avLst/>
          </a:prstGeom>
        </p:spPr>
      </p:pic>
    </p:spTree>
    <p:extLst>
      <p:ext uri="{BB962C8B-B14F-4D97-AF65-F5344CB8AC3E}">
        <p14:creationId xmlns:p14="http://schemas.microsoft.com/office/powerpoint/2010/main" val="230774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2AB89C3-9040-03CC-1D39-27E603E67F34}"/>
              </a:ext>
            </a:extLst>
          </p:cNvPr>
          <p:cNvSpPr>
            <a:spLocks noGrp="1"/>
          </p:cNvSpPr>
          <p:nvPr>
            <p:ph type="title" orient="vert"/>
          </p:nvPr>
        </p:nvSpPr>
        <p:spPr>
          <a:xfrm>
            <a:off x="7651329" y="402483"/>
            <a:ext cx="2305422" cy="6406475"/>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DAF7A9C-4E15-2F7D-3386-99F2E07AFE0E}"/>
              </a:ext>
            </a:extLst>
          </p:cNvPr>
          <p:cNvSpPr>
            <a:spLocks noGrp="1"/>
          </p:cNvSpPr>
          <p:nvPr>
            <p:ph type="body" orient="vert" idx="1"/>
          </p:nvPr>
        </p:nvSpPr>
        <p:spPr>
          <a:xfrm>
            <a:off x="735062" y="402483"/>
            <a:ext cx="6782619" cy="64064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E0E7EC5-A149-1D5F-9661-56EB34D50FE4}"/>
              </a:ext>
            </a:extLst>
          </p:cNvPr>
          <p:cNvSpPr>
            <a:spLocks noGrp="1"/>
          </p:cNvSpPr>
          <p:nvPr>
            <p:ph type="dt" sz="half" idx="10"/>
          </p:nvPr>
        </p:nvSpPr>
        <p:spPr/>
        <p:txBody>
          <a:bodyPr/>
          <a:lstStyle/>
          <a:p>
            <a:fld id="{AEC2A914-51CD-4359-BE4C-C7E46D4E4ED7}" type="datetimeFigureOut">
              <a:rPr lang="fr-FR" smtClean="0"/>
              <a:t>20/06/2025</a:t>
            </a:fld>
            <a:endParaRPr lang="fr-FR" dirty="0"/>
          </a:p>
        </p:txBody>
      </p:sp>
      <p:sp>
        <p:nvSpPr>
          <p:cNvPr id="5" name="Espace réservé du pied de page 4">
            <a:extLst>
              <a:ext uri="{FF2B5EF4-FFF2-40B4-BE49-F238E27FC236}">
                <a16:creationId xmlns:a16="http://schemas.microsoft.com/office/drawing/2014/main" id="{A75CC8CF-64F9-8C41-BD8B-AF49389582B7}"/>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AF8B0B8F-C7EA-9DA0-17B8-AC555D7A4886}"/>
              </a:ext>
            </a:extLst>
          </p:cNvPr>
          <p:cNvSpPr>
            <a:spLocks noGrp="1"/>
          </p:cNvSpPr>
          <p:nvPr>
            <p:ph type="sldNum" sz="quarter" idx="12"/>
          </p:nvPr>
        </p:nvSpPr>
        <p:spPr/>
        <p:txBody>
          <a:bodyPr/>
          <a:lstStyle/>
          <a:p>
            <a:fld id="{FCD1CD22-B656-46B2-8348-11180008A436}" type="slidenum">
              <a:rPr lang="fr-FR" smtClean="0"/>
              <a:t>‹N°›</a:t>
            </a:fld>
            <a:endParaRPr lang="fr-FR" dirty="0"/>
          </a:p>
        </p:txBody>
      </p:sp>
    </p:spTree>
    <p:extLst>
      <p:ext uri="{BB962C8B-B14F-4D97-AF65-F5344CB8AC3E}">
        <p14:creationId xmlns:p14="http://schemas.microsoft.com/office/powerpoint/2010/main" val="433514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iffres clés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lvl1pPr>
              <a:defRPr>
                <a:latin typeface="Arial" panose="020B0604020202020204" pitchFamily="34" charset="0"/>
                <a:ea typeface="Arial" panose="020B0604020202020204" pitchFamily="34" charset="0"/>
                <a:cs typeface="Arial" panose="020B0604020202020204" pitchFamily="34" charset="0"/>
              </a:defRPr>
            </a:lvl1pPr>
          </a:lstStyle>
          <a:p>
            <a:fld id="{C0BFD988-8F53-7E4D-B1A1-1DBAF7DEBB6C}" type="slidenum">
              <a:rPr lang="fr-FR" smtClean="0"/>
              <a:pPr/>
              <a:t>‹N°›</a:t>
            </a:fld>
            <a:endParaRPr lang="fr-FR" dirty="0"/>
          </a:p>
        </p:txBody>
      </p:sp>
      <p:sp>
        <p:nvSpPr>
          <p:cNvPr id="6" name="Titre 1"/>
          <p:cNvSpPr>
            <a:spLocks noGrp="1"/>
          </p:cNvSpPr>
          <p:nvPr>
            <p:ph type="title" hasCustomPrompt="1"/>
          </p:nvPr>
        </p:nvSpPr>
        <p:spPr>
          <a:xfrm>
            <a:off x="366523" y="1631985"/>
            <a:ext cx="3086361" cy="855847"/>
          </a:xfrm>
        </p:spPr>
        <p:txBody>
          <a:bodyPr>
            <a:normAutofit/>
          </a:bodyPr>
          <a:lstStyle>
            <a:lvl1pPr>
              <a:defRPr sz="2400">
                <a:solidFill>
                  <a:srgbClr val="273B70"/>
                </a:solidFill>
                <a:latin typeface="Arial" panose="020B0604020202020204" pitchFamily="34" charset="0"/>
                <a:ea typeface="Arial" panose="020B0604020202020204" pitchFamily="34" charset="0"/>
                <a:cs typeface="Arial" panose="020B0604020202020204" pitchFamily="34" charset="0"/>
              </a:defRPr>
            </a:lvl1pPr>
          </a:lstStyle>
          <a:p>
            <a:r>
              <a:rPr lang="fr-FR" b="1" dirty="0">
                <a:solidFill>
                  <a:srgbClr val="0054A9"/>
                </a:solidFill>
                <a:effectLst/>
                <a:latin typeface="Helvetica Neue" charset="0"/>
              </a:rPr>
              <a:t>Sus </a:t>
            </a:r>
            <a:r>
              <a:rPr lang="fr-FR" b="1" dirty="0" err="1">
                <a:solidFill>
                  <a:srgbClr val="0054A9"/>
                </a:solidFill>
                <a:effectLst/>
                <a:latin typeface="Helvetica Neue" charset="0"/>
              </a:rPr>
              <a:t>corro</a:t>
            </a:r>
            <a:r>
              <a:rPr lang="fr-FR" b="1" dirty="0">
                <a:solidFill>
                  <a:srgbClr val="0054A9"/>
                </a:solidFill>
                <a:effectLst/>
                <a:latin typeface="Helvetica Neue" charset="0"/>
              </a:rPr>
              <a:t> explant </a:t>
            </a:r>
            <a:r>
              <a:rPr lang="fr-FR" b="1" dirty="0" err="1">
                <a:solidFill>
                  <a:srgbClr val="0054A9"/>
                </a:solidFill>
                <a:effectLst/>
                <a:latin typeface="Helvetica Neue" charset="0"/>
              </a:rPr>
              <a:t>aut</a:t>
            </a:r>
            <a:r>
              <a:rPr lang="fr-FR" b="1" dirty="0">
                <a:solidFill>
                  <a:srgbClr val="0054A9"/>
                </a:solidFill>
                <a:effectLst/>
                <a:latin typeface="Helvetica Neue" charset="0"/>
              </a:rPr>
              <a:t> </a:t>
            </a:r>
            <a:r>
              <a:rPr lang="fr-FR" b="1" dirty="0" err="1">
                <a:solidFill>
                  <a:srgbClr val="0054A9"/>
                </a:solidFill>
                <a:effectLst/>
                <a:latin typeface="Helvetica Neue" charset="0"/>
              </a:rPr>
              <a:t>facidusamet</a:t>
            </a:r>
            <a:r>
              <a:rPr lang="fr-FR" b="1" dirty="0">
                <a:solidFill>
                  <a:srgbClr val="0054A9"/>
                </a:solidFill>
                <a:effectLst/>
                <a:latin typeface="Helvetica Neue" charset="0"/>
              </a:rPr>
              <a:t> </a:t>
            </a:r>
            <a:r>
              <a:rPr lang="fr-FR" b="1" dirty="0" err="1">
                <a:solidFill>
                  <a:srgbClr val="0054A9"/>
                </a:solidFill>
                <a:effectLst/>
                <a:latin typeface="Helvetica Neue" charset="0"/>
              </a:rPr>
              <a:t>venihictem</a:t>
            </a:r>
            <a:r>
              <a:rPr lang="fr-FR" b="1" dirty="0">
                <a:solidFill>
                  <a:srgbClr val="0054A9"/>
                </a:solidFill>
                <a:effectLst/>
                <a:latin typeface="Helvetica Neue" charset="0"/>
              </a:rPr>
              <a:t> </a:t>
            </a:r>
            <a:endParaRPr lang="fr-FR" dirty="0"/>
          </a:p>
        </p:txBody>
      </p:sp>
      <p:sp>
        <p:nvSpPr>
          <p:cNvPr id="8" name="Espace réservé du texte 7"/>
          <p:cNvSpPr>
            <a:spLocks noGrp="1"/>
          </p:cNvSpPr>
          <p:nvPr>
            <p:ph type="body" sz="quarter" idx="13"/>
          </p:nvPr>
        </p:nvSpPr>
        <p:spPr>
          <a:xfrm>
            <a:off x="366524" y="2597017"/>
            <a:ext cx="3086360" cy="4052888"/>
          </a:xfrm>
        </p:spPr>
        <p:txBody>
          <a:bodyPr>
            <a:normAutofit/>
          </a:bodyPr>
          <a:lstStyle>
            <a:lvl1pPr marL="0" indent="0">
              <a:buNone/>
              <a:defRPr sz="1500">
                <a:solidFill>
                  <a:srgbClr val="4D4D4D"/>
                </a:solidFill>
                <a:latin typeface="Arial" panose="020B0604020202020204" pitchFamily="34" charset="0"/>
                <a:ea typeface="Arial" panose="020B0604020202020204" pitchFamily="34" charset="0"/>
                <a:cs typeface="Arial" panose="020B0604020202020204" pitchFamily="34" charset="0"/>
              </a:defRPr>
            </a:lvl1pPr>
          </a:lstStyle>
          <a:p>
            <a:pPr lvl="0"/>
            <a:r>
              <a:rPr lang="fr-FR" dirty="0"/>
              <a:t>Cliquez pour modifier les styles du texte du masque</a:t>
            </a:r>
          </a:p>
        </p:txBody>
      </p:sp>
      <p:sp>
        <p:nvSpPr>
          <p:cNvPr id="10" name="Espace réservé du texte 9"/>
          <p:cNvSpPr>
            <a:spLocks noGrp="1"/>
          </p:cNvSpPr>
          <p:nvPr>
            <p:ph type="body" sz="quarter" idx="14" hasCustomPrompt="1"/>
          </p:nvPr>
        </p:nvSpPr>
        <p:spPr>
          <a:xfrm>
            <a:off x="3878703" y="1033641"/>
            <a:ext cx="1203673" cy="933213"/>
          </a:xfrm>
        </p:spPr>
        <p:txBody>
          <a:bodyPr>
            <a:normAutofit/>
          </a:bodyPr>
          <a:lstStyle>
            <a:lvl1pPr marL="0" indent="0" algn="ctr">
              <a:buNone/>
              <a:defRPr sz="6500">
                <a:solidFill>
                  <a:srgbClr val="273B70"/>
                </a:solidFill>
                <a:latin typeface="Arial" panose="020B0604020202020204" pitchFamily="34" charset="0"/>
                <a:ea typeface="Arial" panose="020B0604020202020204" pitchFamily="34" charset="0"/>
                <a:cs typeface="Arial" panose="020B0604020202020204" pitchFamily="34" charset="0"/>
              </a:defRPr>
            </a:lvl1pPr>
          </a:lstStyle>
          <a:p>
            <a:pPr lvl="0"/>
            <a:r>
              <a:rPr lang="fr-FR" dirty="0"/>
              <a:t>X</a:t>
            </a:r>
          </a:p>
        </p:txBody>
      </p:sp>
      <p:cxnSp>
        <p:nvCxnSpPr>
          <p:cNvPr id="14" name="Connecteur droit 13"/>
          <p:cNvCxnSpPr/>
          <p:nvPr userDrawn="1"/>
        </p:nvCxnSpPr>
        <p:spPr>
          <a:xfrm flipV="1">
            <a:off x="3595668" y="4110804"/>
            <a:ext cx="1324941" cy="2511"/>
          </a:xfrm>
          <a:prstGeom prst="line">
            <a:avLst/>
          </a:prstGeom>
          <a:ln w="28575">
            <a:solidFill>
              <a:srgbClr val="273B7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userDrawn="1"/>
        </p:nvCxnSpPr>
        <p:spPr>
          <a:xfrm flipV="1">
            <a:off x="3595668" y="6137062"/>
            <a:ext cx="1338204" cy="878"/>
          </a:xfrm>
          <a:prstGeom prst="line">
            <a:avLst/>
          </a:prstGeom>
          <a:ln w="28575">
            <a:solidFill>
              <a:srgbClr val="273B70"/>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userDrawn="1"/>
        </p:nvCxnSpPr>
        <p:spPr>
          <a:xfrm>
            <a:off x="3590136" y="2083411"/>
            <a:ext cx="1315713" cy="0"/>
          </a:xfrm>
          <a:prstGeom prst="line">
            <a:avLst/>
          </a:prstGeom>
          <a:ln w="28575">
            <a:solidFill>
              <a:srgbClr val="273B70"/>
            </a:solidFill>
          </a:ln>
        </p:spPr>
        <p:style>
          <a:lnRef idx="1">
            <a:schemeClr val="accent1"/>
          </a:lnRef>
          <a:fillRef idx="0">
            <a:schemeClr val="accent1"/>
          </a:fillRef>
          <a:effectRef idx="0">
            <a:schemeClr val="accent1"/>
          </a:effectRef>
          <a:fontRef idx="minor">
            <a:schemeClr val="tx1"/>
          </a:fontRef>
        </p:style>
      </p:cxnSp>
      <p:sp>
        <p:nvSpPr>
          <p:cNvPr id="19" name="Espace réservé du texte 18"/>
          <p:cNvSpPr>
            <a:spLocks noGrp="1"/>
          </p:cNvSpPr>
          <p:nvPr>
            <p:ph type="body" sz="quarter" idx="15" hasCustomPrompt="1"/>
          </p:nvPr>
        </p:nvSpPr>
        <p:spPr>
          <a:xfrm>
            <a:off x="3801794" y="2143508"/>
            <a:ext cx="1477702" cy="365125"/>
          </a:xfrm>
        </p:spPr>
        <p:txBody>
          <a:bodyPr>
            <a:noAutofit/>
          </a:bodyPr>
          <a:lstStyle>
            <a:lvl1pPr marL="0" indent="0" algn="ctr">
              <a:buNone/>
              <a:defRPr sz="2100">
                <a:solidFill>
                  <a:srgbClr val="273B70"/>
                </a:solidFill>
                <a:latin typeface="Arial" panose="020B0604020202020204" pitchFamily="34" charset="0"/>
                <a:ea typeface="Arial" panose="020B0604020202020204" pitchFamily="34" charset="0"/>
                <a:cs typeface="Arial" panose="020B0604020202020204" pitchFamily="34" charset="0"/>
              </a:defRPr>
            </a:lvl1pPr>
          </a:lstStyle>
          <a:p>
            <a:pPr lvl="0"/>
            <a:r>
              <a:rPr lang="fr-FR" dirty="0"/>
              <a:t>Chiffre-clé</a:t>
            </a:r>
          </a:p>
        </p:txBody>
      </p:sp>
      <p:sp>
        <p:nvSpPr>
          <p:cNvPr id="21" name="Espace réservé du texte 20"/>
          <p:cNvSpPr>
            <a:spLocks noGrp="1"/>
          </p:cNvSpPr>
          <p:nvPr>
            <p:ph type="body" sz="quarter" idx="16"/>
          </p:nvPr>
        </p:nvSpPr>
        <p:spPr>
          <a:xfrm>
            <a:off x="3801242" y="2436533"/>
            <a:ext cx="1478254" cy="776287"/>
          </a:xfrm>
        </p:spPr>
        <p:txBody>
          <a:bodyPr>
            <a:normAutofit/>
          </a:bodyPr>
          <a:lstStyle>
            <a:lvl1pPr marL="0" indent="0" algn="ctr">
              <a:buNone/>
              <a:defRPr sz="1200">
                <a:solidFill>
                  <a:srgbClr val="4D4D4D"/>
                </a:solidFill>
                <a:latin typeface="Arial" panose="020B0604020202020204" pitchFamily="34" charset="0"/>
                <a:ea typeface="Arial" panose="020B0604020202020204" pitchFamily="34" charset="0"/>
                <a:cs typeface="Arial" panose="020B0604020202020204" pitchFamily="34" charset="0"/>
              </a:defRPr>
            </a:lvl1pPr>
          </a:lstStyle>
          <a:p>
            <a:pPr lvl="0"/>
            <a:r>
              <a:rPr lang="fr-FR" dirty="0"/>
              <a:t>Cliquez pour modifier les styles du texte du masque</a:t>
            </a:r>
          </a:p>
        </p:txBody>
      </p:sp>
      <p:sp>
        <p:nvSpPr>
          <p:cNvPr id="22" name="Espace réservé du texte 18"/>
          <p:cNvSpPr>
            <a:spLocks noGrp="1"/>
          </p:cNvSpPr>
          <p:nvPr>
            <p:ph type="body" sz="quarter" idx="17" hasCustomPrompt="1"/>
          </p:nvPr>
        </p:nvSpPr>
        <p:spPr>
          <a:xfrm>
            <a:off x="5382339" y="5260778"/>
            <a:ext cx="1477702" cy="365125"/>
          </a:xfrm>
        </p:spPr>
        <p:txBody>
          <a:bodyPr>
            <a:noAutofit/>
          </a:bodyPr>
          <a:lstStyle>
            <a:lvl1pPr marL="0" indent="0">
              <a:buNone/>
              <a:defRPr sz="2100">
                <a:solidFill>
                  <a:srgbClr val="273B70"/>
                </a:solidFill>
                <a:latin typeface="Arial" panose="020B0604020202020204" pitchFamily="34" charset="0"/>
                <a:ea typeface="Arial" panose="020B0604020202020204" pitchFamily="34" charset="0"/>
                <a:cs typeface="Arial" panose="020B0604020202020204" pitchFamily="34" charset="0"/>
              </a:defRPr>
            </a:lvl1pPr>
          </a:lstStyle>
          <a:p>
            <a:pPr lvl="0"/>
            <a:r>
              <a:rPr lang="fr-FR" dirty="0"/>
              <a:t>Mot-clé</a:t>
            </a:r>
          </a:p>
        </p:txBody>
      </p:sp>
      <p:sp>
        <p:nvSpPr>
          <p:cNvPr id="23" name="Espace réservé du texte 20"/>
          <p:cNvSpPr>
            <a:spLocks noGrp="1"/>
          </p:cNvSpPr>
          <p:nvPr>
            <p:ph type="body" sz="quarter" idx="18"/>
          </p:nvPr>
        </p:nvSpPr>
        <p:spPr>
          <a:xfrm>
            <a:off x="5382048" y="5570351"/>
            <a:ext cx="1478254" cy="776287"/>
          </a:xfrm>
        </p:spPr>
        <p:txBody>
          <a:bodyPr>
            <a:normAutofit/>
          </a:bodyPr>
          <a:lstStyle>
            <a:lvl1pPr marL="0" indent="0" algn="ctr">
              <a:buNone/>
              <a:defRPr sz="1200">
                <a:solidFill>
                  <a:srgbClr val="4D4D4D"/>
                </a:solidFill>
                <a:latin typeface="Arial" panose="020B0604020202020204" pitchFamily="34" charset="0"/>
                <a:ea typeface="Arial" panose="020B0604020202020204" pitchFamily="34" charset="0"/>
                <a:cs typeface="Arial" panose="020B0604020202020204" pitchFamily="34" charset="0"/>
              </a:defRPr>
            </a:lvl1pPr>
          </a:lstStyle>
          <a:p>
            <a:pPr lvl="0"/>
            <a:r>
              <a:rPr lang="fr-FR" dirty="0"/>
              <a:t>Cliquez pour modifier les styles du texte du masque</a:t>
            </a:r>
          </a:p>
        </p:txBody>
      </p:sp>
      <p:sp>
        <p:nvSpPr>
          <p:cNvPr id="24" name="Espace réservé du texte 18"/>
          <p:cNvSpPr>
            <a:spLocks noGrp="1"/>
          </p:cNvSpPr>
          <p:nvPr>
            <p:ph type="body" sz="quarter" idx="19" hasCustomPrompt="1"/>
          </p:nvPr>
        </p:nvSpPr>
        <p:spPr>
          <a:xfrm>
            <a:off x="8190703" y="2871720"/>
            <a:ext cx="1477702" cy="365125"/>
          </a:xfrm>
        </p:spPr>
        <p:txBody>
          <a:bodyPr>
            <a:noAutofit/>
          </a:bodyPr>
          <a:lstStyle>
            <a:lvl1pPr marL="0" indent="0" algn="ctr">
              <a:buNone/>
              <a:defRPr sz="2100">
                <a:solidFill>
                  <a:srgbClr val="273B70"/>
                </a:solidFill>
                <a:latin typeface="Arial" panose="020B0604020202020204" pitchFamily="34" charset="0"/>
                <a:ea typeface="Arial" panose="020B0604020202020204" pitchFamily="34" charset="0"/>
                <a:cs typeface="Arial" panose="020B0604020202020204" pitchFamily="34" charset="0"/>
              </a:defRPr>
            </a:lvl1pPr>
          </a:lstStyle>
          <a:p>
            <a:pPr lvl="0"/>
            <a:r>
              <a:rPr lang="fr-FR" dirty="0"/>
              <a:t>Mot-clé</a:t>
            </a:r>
          </a:p>
        </p:txBody>
      </p:sp>
      <p:sp>
        <p:nvSpPr>
          <p:cNvPr id="25" name="Espace réservé du texte 20"/>
          <p:cNvSpPr>
            <a:spLocks noGrp="1"/>
          </p:cNvSpPr>
          <p:nvPr>
            <p:ph type="body" sz="quarter" idx="20"/>
          </p:nvPr>
        </p:nvSpPr>
        <p:spPr>
          <a:xfrm>
            <a:off x="8190412" y="3208589"/>
            <a:ext cx="1478254" cy="776287"/>
          </a:xfrm>
        </p:spPr>
        <p:txBody>
          <a:bodyPr>
            <a:normAutofit/>
          </a:bodyPr>
          <a:lstStyle>
            <a:lvl1pPr marL="0" indent="0" algn="ctr">
              <a:buNone/>
              <a:defRPr sz="1200">
                <a:solidFill>
                  <a:srgbClr val="4D4D4D"/>
                </a:solidFill>
                <a:latin typeface="Arial" panose="020B0604020202020204" pitchFamily="34" charset="0"/>
                <a:ea typeface="Arial" panose="020B0604020202020204" pitchFamily="34" charset="0"/>
                <a:cs typeface="Arial" panose="020B0604020202020204" pitchFamily="34" charset="0"/>
              </a:defRPr>
            </a:lvl1pPr>
          </a:lstStyle>
          <a:p>
            <a:pPr lvl="0"/>
            <a:r>
              <a:rPr lang="fr-FR" dirty="0"/>
              <a:t>Cliquez pour modifier les styles du texte du masque</a:t>
            </a:r>
          </a:p>
        </p:txBody>
      </p:sp>
      <p:sp>
        <p:nvSpPr>
          <p:cNvPr id="28" name="Espace réservé du texte 9"/>
          <p:cNvSpPr>
            <a:spLocks noGrp="1"/>
          </p:cNvSpPr>
          <p:nvPr>
            <p:ph type="body" sz="quarter" idx="23" hasCustomPrompt="1"/>
          </p:nvPr>
        </p:nvSpPr>
        <p:spPr>
          <a:xfrm>
            <a:off x="8241741" y="1737457"/>
            <a:ext cx="1351862" cy="933213"/>
          </a:xfrm>
        </p:spPr>
        <p:txBody>
          <a:bodyPr>
            <a:normAutofit/>
          </a:bodyPr>
          <a:lstStyle>
            <a:lvl1pPr marL="0" indent="0" algn="ctr">
              <a:buNone/>
              <a:defRPr sz="6500">
                <a:solidFill>
                  <a:srgbClr val="273B70"/>
                </a:solidFill>
                <a:latin typeface="Arial" panose="020B0604020202020204" pitchFamily="34" charset="0"/>
                <a:ea typeface="Arial" panose="020B0604020202020204" pitchFamily="34" charset="0"/>
                <a:cs typeface="Arial" panose="020B0604020202020204" pitchFamily="34" charset="0"/>
              </a:defRPr>
            </a:lvl1pPr>
          </a:lstStyle>
          <a:p>
            <a:pPr lvl="0"/>
            <a:r>
              <a:rPr lang="fr-FR" dirty="0"/>
              <a:t>X</a:t>
            </a:r>
          </a:p>
        </p:txBody>
      </p:sp>
      <p:sp>
        <p:nvSpPr>
          <p:cNvPr id="32" name="Espace réservé du texte 9"/>
          <p:cNvSpPr>
            <a:spLocks noGrp="1"/>
          </p:cNvSpPr>
          <p:nvPr>
            <p:ph type="body" sz="quarter" idx="25" hasCustomPrompt="1"/>
          </p:nvPr>
        </p:nvSpPr>
        <p:spPr>
          <a:xfrm>
            <a:off x="5453859" y="4110493"/>
            <a:ext cx="1203673" cy="933213"/>
          </a:xfrm>
        </p:spPr>
        <p:txBody>
          <a:bodyPr>
            <a:normAutofit/>
          </a:bodyPr>
          <a:lstStyle>
            <a:lvl1pPr marL="0" indent="0" algn="ctr">
              <a:buNone/>
              <a:defRPr sz="6500">
                <a:solidFill>
                  <a:srgbClr val="273B70"/>
                </a:solidFill>
                <a:latin typeface="Arial" panose="020B0604020202020204" pitchFamily="34" charset="0"/>
                <a:ea typeface="Arial" panose="020B0604020202020204" pitchFamily="34" charset="0"/>
                <a:cs typeface="Arial" panose="020B0604020202020204" pitchFamily="34" charset="0"/>
              </a:defRPr>
            </a:lvl1pPr>
          </a:lstStyle>
          <a:p>
            <a:pPr lvl="0"/>
            <a:r>
              <a:rPr lang="fr-FR" dirty="0"/>
              <a:t>X</a:t>
            </a:r>
          </a:p>
        </p:txBody>
      </p:sp>
      <p:pic>
        <p:nvPicPr>
          <p:cNvPr id="30" name="Imag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3093" y="-27404"/>
            <a:ext cx="2018720" cy="1033516"/>
          </a:xfrm>
          <a:prstGeom prst="rect">
            <a:avLst/>
          </a:prstGeom>
        </p:spPr>
      </p:pic>
    </p:spTree>
    <p:extLst>
      <p:ext uri="{BB962C8B-B14F-4D97-AF65-F5344CB8AC3E}">
        <p14:creationId xmlns:p14="http://schemas.microsoft.com/office/powerpoint/2010/main" val="1906082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e &amp; imag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1A92CFA8-D572-3A47-957E-64AB88A51D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7812" y="1"/>
            <a:ext cx="5184001" cy="7559674"/>
          </a:xfrm>
          <a:prstGeom prst="rect">
            <a:avLst/>
          </a:prstGeom>
        </p:spPr>
      </p:pic>
      <p:sp>
        <p:nvSpPr>
          <p:cNvPr id="2" name="Titre 1"/>
          <p:cNvSpPr>
            <a:spLocks noGrp="1"/>
          </p:cNvSpPr>
          <p:nvPr>
            <p:ph type="title" hasCustomPrompt="1"/>
          </p:nvPr>
        </p:nvSpPr>
        <p:spPr>
          <a:xfrm>
            <a:off x="376156" y="1577717"/>
            <a:ext cx="4632573" cy="620357"/>
          </a:xfrm>
        </p:spPr>
        <p:txBody>
          <a:bodyPr>
            <a:normAutofit/>
          </a:bodyPr>
          <a:lstStyle>
            <a:lvl1pPr>
              <a:defRPr sz="2400">
                <a:solidFill>
                  <a:srgbClr val="273B70"/>
                </a:solidFill>
                <a:latin typeface="Arial" panose="020B0604020202020204" pitchFamily="34" charset="0"/>
                <a:ea typeface="Arial" panose="020B0604020202020204" pitchFamily="34" charset="0"/>
                <a:cs typeface="Arial" panose="020B0604020202020204" pitchFamily="34" charset="0"/>
              </a:defRPr>
            </a:lvl1pPr>
          </a:lstStyle>
          <a:p>
            <a:r>
              <a:rPr lang="fr-FR" b="1" dirty="0">
                <a:solidFill>
                  <a:srgbClr val="0054A9"/>
                </a:solidFill>
                <a:effectLst/>
                <a:latin typeface="Helvetica Neue" charset="0"/>
              </a:rPr>
              <a:t>Sus </a:t>
            </a:r>
            <a:r>
              <a:rPr lang="fr-FR" b="1" dirty="0" err="1">
                <a:solidFill>
                  <a:srgbClr val="0054A9"/>
                </a:solidFill>
                <a:effectLst/>
                <a:latin typeface="Helvetica Neue" charset="0"/>
              </a:rPr>
              <a:t>corro</a:t>
            </a:r>
            <a:r>
              <a:rPr lang="fr-FR" b="1" dirty="0">
                <a:solidFill>
                  <a:srgbClr val="0054A9"/>
                </a:solidFill>
                <a:effectLst/>
                <a:latin typeface="Helvetica Neue" charset="0"/>
              </a:rPr>
              <a:t> explant </a:t>
            </a:r>
            <a:br>
              <a:rPr lang="fr-FR" b="1" dirty="0">
                <a:solidFill>
                  <a:srgbClr val="0054A9"/>
                </a:solidFill>
                <a:effectLst/>
                <a:latin typeface="Helvetica Neue" charset="0"/>
              </a:rPr>
            </a:br>
            <a:r>
              <a:rPr lang="fr-FR" b="1" dirty="0" err="1">
                <a:solidFill>
                  <a:srgbClr val="0054A9"/>
                </a:solidFill>
                <a:effectLst/>
                <a:latin typeface="Helvetica Neue" charset="0"/>
              </a:rPr>
              <a:t>aut</a:t>
            </a:r>
            <a:r>
              <a:rPr lang="fr-FR" b="1" dirty="0">
                <a:solidFill>
                  <a:srgbClr val="0054A9"/>
                </a:solidFill>
                <a:effectLst/>
                <a:latin typeface="Helvetica Neue" charset="0"/>
              </a:rPr>
              <a:t> </a:t>
            </a:r>
            <a:r>
              <a:rPr lang="fr-FR" b="1" dirty="0" err="1">
                <a:solidFill>
                  <a:srgbClr val="0054A9"/>
                </a:solidFill>
                <a:effectLst/>
                <a:latin typeface="Helvetica Neue" charset="0"/>
              </a:rPr>
              <a:t>facidusamet</a:t>
            </a:r>
            <a:r>
              <a:rPr lang="fr-FR" b="1" dirty="0">
                <a:solidFill>
                  <a:srgbClr val="0054A9"/>
                </a:solidFill>
                <a:effectLst/>
                <a:latin typeface="Helvetica Neue" charset="0"/>
              </a:rPr>
              <a:t> </a:t>
            </a:r>
            <a:r>
              <a:rPr lang="fr-FR" b="1" dirty="0" err="1">
                <a:solidFill>
                  <a:srgbClr val="0054A9"/>
                </a:solidFill>
                <a:effectLst/>
                <a:latin typeface="Helvetica Neue" charset="0"/>
              </a:rPr>
              <a:t>venihictem</a:t>
            </a:r>
            <a:r>
              <a:rPr lang="fr-FR" b="1" dirty="0">
                <a:solidFill>
                  <a:srgbClr val="0054A9"/>
                </a:solidFill>
                <a:effectLst/>
                <a:latin typeface="Helvetica Neue" charset="0"/>
              </a:rPr>
              <a:t> </a:t>
            </a:r>
            <a:endParaRPr lang="fr-FR" dirty="0"/>
          </a:p>
        </p:txBody>
      </p:sp>
      <p:sp>
        <p:nvSpPr>
          <p:cNvPr id="5" name="Espace réservé du numéro de diapositive 4"/>
          <p:cNvSpPr>
            <a:spLocks noGrp="1"/>
          </p:cNvSpPr>
          <p:nvPr>
            <p:ph type="sldNum" sz="quarter" idx="12"/>
          </p:nvPr>
        </p:nvSpPr>
        <p:spPr/>
        <p:txBody>
          <a:bodyPr/>
          <a:lstStyle/>
          <a:p>
            <a:fld id="{C0BFD988-8F53-7E4D-B1A1-1DBAF7DEBB6C}" type="slidenum">
              <a:rPr lang="fr-FR" smtClean="0"/>
              <a:t>‹N°›</a:t>
            </a:fld>
            <a:endParaRPr lang="fr-FR" dirty="0"/>
          </a:p>
        </p:txBody>
      </p:sp>
      <p:sp>
        <p:nvSpPr>
          <p:cNvPr id="7" name="Espace réservé du texte 6"/>
          <p:cNvSpPr>
            <a:spLocks noGrp="1"/>
          </p:cNvSpPr>
          <p:nvPr>
            <p:ph type="body" sz="quarter" idx="13"/>
          </p:nvPr>
        </p:nvSpPr>
        <p:spPr>
          <a:xfrm>
            <a:off x="376156" y="2279745"/>
            <a:ext cx="4632822" cy="258738"/>
          </a:xfrm>
        </p:spPr>
        <p:txBody>
          <a:bodyPr>
            <a:normAutofit/>
          </a:bodyPr>
          <a:lstStyle>
            <a:lvl1pPr marL="0" indent="0">
              <a:buNone/>
              <a:defRPr sz="1500" b="1">
                <a:solidFill>
                  <a:srgbClr val="4D4D4D"/>
                </a:solidFill>
                <a:latin typeface="Arial" panose="020B0604020202020204" pitchFamily="34" charset="0"/>
                <a:ea typeface="Arial" panose="020B0604020202020204" pitchFamily="34" charset="0"/>
                <a:cs typeface="Arial" panose="020B0604020202020204" pitchFamily="34" charset="0"/>
              </a:defRPr>
            </a:lvl1pPr>
          </a:lstStyle>
          <a:p>
            <a:pPr lvl="0"/>
            <a:r>
              <a:rPr lang="fr-FR" dirty="0"/>
              <a:t>Cliquez pour modifier les styles du texte du masque</a:t>
            </a:r>
          </a:p>
        </p:txBody>
      </p:sp>
      <p:sp>
        <p:nvSpPr>
          <p:cNvPr id="9" name="Espace réservé du texte 8"/>
          <p:cNvSpPr>
            <a:spLocks noGrp="1"/>
          </p:cNvSpPr>
          <p:nvPr>
            <p:ph type="body" sz="quarter" idx="14"/>
          </p:nvPr>
        </p:nvSpPr>
        <p:spPr>
          <a:xfrm>
            <a:off x="375907" y="2855873"/>
            <a:ext cx="4632822" cy="1487487"/>
          </a:xfrm>
        </p:spPr>
        <p:txBody>
          <a:bodyPr>
            <a:normAutofit/>
          </a:bodyPr>
          <a:lstStyle>
            <a:lvl1pPr marL="228600" indent="-228600">
              <a:buClr>
                <a:srgbClr val="273B70"/>
              </a:buClr>
              <a:buFont typeface="Helvetica" charset="0"/>
              <a:buChar char="●"/>
              <a:defRPr sz="1500">
                <a:solidFill>
                  <a:srgbClr val="4D4D4D"/>
                </a:solidFill>
                <a:latin typeface="Arial" panose="020B0604020202020204" pitchFamily="34" charset="0"/>
                <a:ea typeface="Arial" panose="020B0604020202020204" pitchFamily="34" charset="0"/>
                <a:cs typeface="Arial" panose="020B0604020202020204" pitchFamily="34" charset="0"/>
              </a:defRPr>
            </a:lvl1pPr>
          </a:lstStyle>
          <a:p>
            <a:pPr lvl="0"/>
            <a:r>
              <a:rPr lang="fr-FR" dirty="0"/>
              <a:t>Cliquez pour modifier les styles du texte du masque</a:t>
            </a:r>
          </a:p>
        </p:txBody>
      </p:sp>
      <p:pic>
        <p:nvPicPr>
          <p:cNvPr id="3" name="Imag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4269" y="127406"/>
            <a:ext cx="1958670" cy="928652"/>
          </a:xfrm>
          <a:prstGeom prst="rect">
            <a:avLst/>
          </a:prstGeom>
        </p:spPr>
      </p:pic>
    </p:spTree>
    <p:extLst>
      <p:ext uri="{BB962C8B-B14F-4D97-AF65-F5344CB8AC3E}">
        <p14:creationId xmlns:p14="http://schemas.microsoft.com/office/powerpoint/2010/main" val="580504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uverture">
    <p:bg>
      <p:bgPr>
        <a:solidFill>
          <a:srgbClr val="273B70"/>
        </a:solidFill>
        <a:effectLst/>
      </p:bgPr>
    </p:bg>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89B20B4D-23E6-F84C-8713-D05F2E28FC9C}"/>
              </a:ext>
            </a:extLst>
          </p:cNvPr>
          <p:cNvPicPr>
            <a:picLocks noChangeAspect="1"/>
          </p:cNvPicPr>
          <p:nvPr userDrawn="1"/>
        </p:nvPicPr>
        <p:blipFill>
          <a:blip r:embed="rId2"/>
          <a:stretch>
            <a:fillRect/>
          </a:stretch>
        </p:blipFill>
        <p:spPr>
          <a:xfrm>
            <a:off x="0" y="5395"/>
            <a:ext cx="10690863" cy="6526251"/>
          </a:xfrm>
          <a:prstGeom prst="rect">
            <a:avLst/>
          </a:prstGeom>
        </p:spPr>
      </p:pic>
      <p:sp>
        <p:nvSpPr>
          <p:cNvPr id="8" name="Subtitle 2"/>
          <p:cNvSpPr>
            <a:spLocks noGrp="1"/>
          </p:cNvSpPr>
          <p:nvPr>
            <p:ph type="subTitle" idx="1"/>
          </p:nvPr>
        </p:nvSpPr>
        <p:spPr>
          <a:xfrm>
            <a:off x="1173725"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endParaRPr lang="en-US" dirty="0"/>
          </a:p>
        </p:txBody>
      </p:sp>
      <p:pic>
        <p:nvPicPr>
          <p:cNvPr id="21" name="Image 20"/>
          <p:cNvPicPr>
            <a:picLocks noChangeAspect="1"/>
          </p:cNvPicPr>
          <p:nvPr userDrawn="1"/>
        </p:nvPicPr>
        <p:blipFill>
          <a:blip r:embed="rId3"/>
          <a:stretch>
            <a:fillRect/>
          </a:stretch>
        </p:blipFill>
        <p:spPr>
          <a:xfrm>
            <a:off x="2219" y="6531646"/>
            <a:ext cx="10686424" cy="1028029"/>
          </a:xfrm>
          <a:prstGeom prst="rect">
            <a:avLst/>
          </a:prstGeom>
        </p:spPr>
      </p:pic>
      <p:sp>
        <p:nvSpPr>
          <p:cNvPr id="13" name="Espace réservé de la date 3"/>
          <p:cNvSpPr txBox="1">
            <a:spLocks/>
          </p:cNvSpPr>
          <p:nvPr userDrawn="1"/>
        </p:nvSpPr>
        <p:spPr>
          <a:xfrm>
            <a:off x="636398" y="6785812"/>
            <a:ext cx="715027" cy="365125"/>
          </a:xfrm>
          <a:prstGeom prst="rect">
            <a:avLst/>
          </a:prstGeom>
        </p:spPr>
        <p:txBody>
          <a:bodyPr vert="horz" lIns="91440" tIns="45720" rIns="91440" bIns="45720" rtlCol="0" anchor="ctr"/>
          <a:lstStyle>
            <a:defPPr>
              <a:defRPr lang="fr-FR"/>
            </a:defPPr>
            <a:lvl1pPr marL="0" algn="l" defTabSz="914400" rtl="0" eaLnBrk="1" latinLnBrk="0" hangingPunct="1">
              <a:defRPr sz="1051" b="1" kern="1200">
                <a:solidFill>
                  <a:srgbClr val="263972"/>
                </a:solidFill>
                <a:latin typeface="Helvetica Neue" charset="0"/>
                <a:ea typeface="Helvetica Neue" charset="0"/>
                <a:cs typeface="Helvetica Neu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dirty="0">
                <a:latin typeface="Arial" panose="020B0604020202020204" pitchFamily="34" charset="0"/>
                <a:cs typeface="Arial" panose="020B0604020202020204" pitchFamily="34" charset="0"/>
              </a:rPr>
              <a:t>Expertise France</a:t>
            </a:r>
          </a:p>
        </p:txBody>
      </p:sp>
      <p:sp>
        <p:nvSpPr>
          <p:cNvPr id="15" name="Espace réservé du numéro de diapositive 5"/>
          <p:cNvSpPr txBox="1">
            <a:spLocks/>
          </p:cNvSpPr>
          <p:nvPr userDrawn="1"/>
        </p:nvSpPr>
        <p:spPr>
          <a:xfrm>
            <a:off x="7930521" y="6754914"/>
            <a:ext cx="2110966" cy="431673"/>
          </a:xfrm>
          <a:prstGeom prst="rect">
            <a:avLst/>
          </a:prstGeom>
        </p:spPr>
        <p:txBody>
          <a:bodyPr vert="horz" lIns="91440" tIns="45720" rIns="91440" bIns="45720" rtlCol="0" anchor="ctr"/>
          <a:lstStyle>
            <a:defPPr>
              <a:defRPr lang="fr-FR"/>
            </a:defPPr>
            <a:lvl1pPr marL="0" algn="r" defTabSz="914400" rtl="0" eaLnBrk="1" latinLnBrk="0" hangingPunct="1">
              <a:defRPr lang="fr-FR" sz="1200" b="1" kern="1200" smtClean="0">
                <a:solidFill>
                  <a:srgbClr val="263972"/>
                </a:solidFill>
                <a:effectLst/>
                <a:latin typeface="Helvetica Neue" charset="0"/>
                <a:ea typeface="Helvetica Neue" charset="0"/>
                <a:cs typeface="Helvetica Neu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dirty="0">
                <a:latin typeface="Arial" panose="020B0604020202020204" pitchFamily="34" charset="0"/>
                <a:cs typeface="Arial" panose="020B0604020202020204" pitchFamily="34" charset="0"/>
              </a:rPr>
              <a:t>Document confidentiel</a:t>
            </a:r>
          </a:p>
          <a:p>
            <a:r>
              <a:rPr lang="fr-FR" sz="900" dirty="0">
                <a:latin typeface="Arial" panose="020B0604020202020204" pitchFamily="34" charset="0"/>
                <a:cs typeface="Arial" panose="020B0604020202020204" pitchFamily="34" charset="0"/>
              </a:rPr>
              <a:t>ne peut être reproduit ni diffusé</a:t>
            </a:r>
          </a:p>
          <a:p>
            <a:r>
              <a:rPr lang="fr-FR" sz="900" dirty="0">
                <a:latin typeface="Arial" panose="020B0604020202020204" pitchFamily="34" charset="0"/>
                <a:cs typeface="Arial" panose="020B0604020202020204" pitchFamily="34" charset="0"/>
              </a:rPr>
              <a:t>sans accord préalable</a:t>
            </a:r>
          </a:p>
        </p:txBody>
      </p:sp>
      <p:sp>
        <p:nvSpPr>
          <p:cNvPr id="20" name="Titre 19"/>
          <p:cNvSpPr>
            <a:spLocks noGrp="1"/>
          </p:cNvSpPr>
          <p:nvPr>
            <p:ph type="title" hasCustomPrompt="1"/>
          </p:nvPr>
        </p:nvSpPr>
        <p:spPr>
          <a:xfrm>
            <a:off x="880257" y="2328192"/>
            <a:ext cx="6825798" cy="1461188"/>
          </a:xfrm>
        </p:spPr>
        <p:txBody>
          <a:bodyPr/>
          <a:lstStyle>
            <a:lvl1pPr>
              <a:defRPr baseline="0">
                <a:latin typeface="Arial" panose="020B0604020202020204" pitchFamily="34" charset="0"/>
                <a:cs typeface="Arial" panose="020B0604020202020204" pitchFamily="34" charset="0"/>
              </a:defRPr>
            </a:lvl1pPr>
          </a:lstStyle>
          <a:p>
            <a:r>
              <a:rPr lang="fr-FR" dirty="0"/>
              <a:t>Titre de la présentation</a:t>
            </a:r>
          </a:p>
        </p:txBody>
      </p:sp>
      <p:sp>
        <p:nvSpPr>
          <p:cNvPr id="23" name="Espace réservé du texte 22"/>
          <p:cNvSpPr>
            <a:spLocks noGrp="1"/>
          </p:cNvSpPr>
          <p:nvPr>
            <p:ph type="body" sz="quarter" idx="10" hasCustomPrompt="1"/>
          </p:nvPr>
        </p:nvSpPr>
        <p:spPr>
          <a:xfrm>
            <a:off x="1584808" y="6828083"/>
            <a:ext cx="1606698" cy="248497"/>
          </a:xfrm>
        </p:spPr>
        <p:txBody>
          <a:bodyPr/>
          <a:lstStyle>
            <a:lvl1pPr>
              <a:defRPr baseline="0">
                <a:latin typeface="Arial" panose="020B0604020202020204" pitchFamily="34" charset="0"/>
                <a:cs typeface="Arial" panose="020B0604020202020204" pitchFamily="34" charset="0"/>
              </a:defRPr>
            </a:lvl1pPr>
          </a:lstStyle>
          <a:p>
            <a:r>
              <a:rPr lang="fr-FR" sz="900" dirty="0"/>
              <a:t>Présentation Powerpoint </a:t>
            </a:r>
            <a:r>
              <a:rPr lang="fr-FR" sz="900" dirty="0">
                <a:solidFill>
                  <a:srgbClr val="263972"/>
                </a:solidFill>
              </a:rPr>
              <a:t>Mai 2019</a:t>
            </a:r>
            <a:endParaRPr lang="fr-FR" sz="900" dirty="0"/>
          </a:p>
        </p:txBody>
      </p:sp>
      <p:sp>
        <p:nvSpPr>
          <p:cNvPr id="4" name="Rectangle 3"/>
          <p:cNvSpPr/>
          <p:nvPr userDrawn="1"/>
        </p:nvSpPr>
        <p:spPr>
          <a:xfrm>
            <a:off x="0" y="0"/>
            <a:ext cx="10691813" cy="1044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736" y="5395"/>
            <a:ext cx="1147188" cy="1039373"/>
          </a:xfrm>
          <a:prstGeom prst="rect">
            <a:avLst/>
          </a:prstGeom>
        </p:spPr>
      </p:pic>
      <p:pic>
        <p:nvPicPr>
          <p:cNvPr id="5" name="Imag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90796" y="0"/>
            <a:ext cx="1980463" cy="1013929"/>
          </a:xfrm>
          <a:prstGeom prst="rect">
            <a:avLst/>
          </a:prstGeom>
        </p:spPr>
      </p:pic>
    </p:spTree>
    <p:extLst>
      <p:ext uri="{BB962C8B-B14F-4D97-AF65-F5344CB8AC3E}">
        <p14:creationId xmlns:p14="http://schemas.microsoft.com/office/powerpoint/2010/main" val="1208767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01 Content_2 colonne">
    <p:spTree>
      <p:nvGrpSpPr>
        <p:cNvPr id="1" name=""/>
        <p:cNvGrpSpPr/>
        <p:nvPr/>
      </p:nvGrpSpPr>
      <p:grpSpPr>
        <a:xfrm>
          <a:off x="0" y="0"/>
          <a:ext cx="0" cy="0"/>
          <a:chOff x="0" y="0"/>
          <a:chExt cx="0" cy="0"/>
        </a:xfrm>
      </p:grpSpPr>
      <p:sp>
        <p:nvSpPr>
          <p:cNvPr id="9" name="Espace réservé d’image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5994962" y="0"/>
            <a:ext cx="4696852" cy="7559675"/>
          </a:xfrm>
        </p:spPr>
        <p:txBody>
          <a:bodyPr vert="horz" lIns="91440" tIns="45720" rIns="91440" bIns="45720" rtlCol="0" anchor="ctr" anchorCtr="1">
            <a:normAutofit/>
          </a:bodyPr>
          <a:lstStyle>
            <a:lvl1pPr>
              <a:defRPr lang="en-GB" sz="2105">
                <a:solidFill>
                  <a:schemeClr val="tx1"/>
                </a:solidFill>
              </a:defRPr>
            </a:lvl1pPr>
          </a:lstStyle>
          <a:p>
            <a:pPr marL="0" lvl="0" indent="0" rtl="0">
              <a:buNone/>
            </a:pPr>
            <a:r>
              <a:rPr lang="fr-FR" noProof="0"/>
              <a:t>Insérer une image</a:t>
            </a:r>
          </a:p>
        </p:txBody>
      </p:sp>
      <p:sp>
        <p:nvSpPr>
          <p:cNvPr id="14" name="Espace réservé du texte 12">
            <a:extLst>
              <a:ext uri="{FF2B5EF4-FFF2-40B4-BE49-F238E27FC236}">
                <a16:creationId xmlns:a16="http://schemas.microsoft.com/office/drawing/2014/main" id="{C7F0E85E-786D-44FC-A9C8-8853277D7C38}"/>
              </a:ext>
            </a:extLst>
          </p:cNvPr>
          <p:cNvSpPr>
            <a:spLocks noGrp="1"/>
          </p:cNvSpPr>
          <p:nvPr>
            <p:ph type="body" sz="quarter" idx="12" hasCustomPrompt="1"/>
          </p:nvPr>
        </p:nvSpPr>
        <p:spPr>
          <a:xfrm>
            <a:off x="3846806" y="2995875"/>
            <a:ext cx="2485847" cy="3713340"/>
          </a:xfrm>
        </p:spPr>
        <p:txBody>
          <a:bodyPr vert="horz" wrap="square" lIns="0" tIns="45720" rIns="0" bIns="45720" rtlCol="0" anchor="t">
            <a:noAutofit/>
          </a:bodyPr>
          <a:lstStyle>
            <a:lvl1pPr marL="0" indent="0">
              <a:buNone/>
              <a:defRPr lang="en-US" sz="1228" dirty="0" smtClean="0">
                <a:latin typeface="+mn-lt"/>
                <a:ea typeface="+mj-ea"/>
                <a:cs typeface="+mj-cs"/>
              </a:defRPr>
            </a:lvl1pPr>
          </a:lstStyle>
          <a:p>
            <a:pPr marL="50121" lvl="0" indent="-250603" rtl="0">
              <a:lnSpc>
                <a:spcPct val="100000"/>
              </a:lnSpc>
              <a:spcBef>
                <a:spcPct val="0"/>
              </a:spcBef>
            </a:pPr>
            <a:r>
              <a:rPr lang="fr-FR" noProof="0"/>
              <a:t>Modifiez les styles du texte du masque</a:t>
            </a:r>
          </a:p>
        </p:txBody>
      </p:sp>
      <p:sp>
        <p:nvSpPr>
          <p:cNvPr id="13" name="Espace réservé du texte 12">
            <a:extLst>
              <a:ext uri="{FF2B5EF4-FFF2-40B4-BE49-F238E27FC236}">
                <a16:creationId xmlns:a16="http://schemas.microsoft.com/office/drawing/2014/main" id="{B48BA177-B717-42B2-884C-04576C20342D}"/>
              </a:ext>
            </a:extLst>
          </p:cNvPr>
          <p:cNvSpPr>
            <a:spLocks noGrp="1"/>
          </p:cNvSpPr>
          <p:nvPr>
            <p:ph type="body" sz="quarter" idx="11" hasCustomPrompt="1"/>
          </p:nvPr>
        </p:nvSpPr>
        <p:spPr>
          <a:xfrm>
            <a:off x="568002" y="2995875"/>
            <a:ext cx="2485847" cy="3713340"/>
          </a:xfrm>
        </p:spPr>
        <p:txBody>
          <a:bodyPr vert="horz" wrap="square" lIns="0" tIns="45720" rIns="0" bIns="45720" rtlCol="0" anchor="t">
            <a:noAutofit/>
          </a:bodyPr>
          <a:lstStyle>
            <a:lvl1pPr marL="0" indent="0">
              <a:buNone/>
              <a:defRPr lang="en-US" sz="1228" dirty="0" smtClean="0">
                <a:latin typeface="+mn-lt"/>
                <a:ea typeface="+mj-ea"/>
                <a:cs typeface="+mj-cs"/>
              </a:defRPr>
            </a:lvl1pPr>
          </a:lstStyle>
          <a:p>
            <a:pPr marL="50121" lvl="0" indent="-250603" rtl="0">
              <a:lnSpc>
                <a:spcPct val="100000"/>
              </a:lnSpc>
              <a:spcBef>
                <a:spcPct val="0"/>
              </a:spcBef>
            </a:pPr>
            <a:r>
              <a:rPr lang="fr-FR" noProof="0"/>
              <a:t>Modifiez les styles du texte du masque</a:t>
            </a:r>
          </a:p>
        </p:txBody>
      </p:sp>
      <p:sp>
        <p:nvSpPr>
          <p:cNvPr id="2" name="Titre 1">
            <a:extLst>
              <a:ext uri="{FF2B5EF4-FFF2-40B4-BE49-F238E27FC236}">
                <a16:creationId xmlns:a16="http://schemas.microsoft.com/office/drawing/2014/main" id="{2558FCDE-8F3F-4E83-B550-DF944B424F78}"/>
              </a:ext>
            </a:extLst>
          </p:cNvPr>
          <p:cNvSpPr>
            <a:spLocks noGrp="1"/>
          </p:cNvSpPr>
          <p:nvPr>
            <p:ph type="title"/>
          </p:nvPr>
        </p:nvSpPr>
        <p:spPr>
          <a:xfrm>
            <a:off x="555274" y="614474"/>
            <a:ext cx="6043579" cy="916020"/>
          </a:xfrm>
        </p:spPr>
        <p:txBody>
          <a:bodyPr vert="horz" wrap="square" lIns="0" tIns="45720" rIns="91440" bIns="45720" rtlCol="0" anchor="t">
            <a:noAutofit/>
          </a:bodyPr>
          <a:lstStyle>
            <a:lvl1pPr>
              <a:defRPr lang="en-GB" sz="2105">
                <a:latin typeface="Corbel" panose="020B0503020204020204" pitchFamily="34" charset="0"/>
              </a:defRPr>
            </a:lvl1pPr>
          </a:lstStyle>
          <a:p>
            <a:pPr lvl="0" rtl="0">
              <a:lnSpc>
                <a:spcPct val="100000"/>
              </a:lnSpc>
            </a:pPr>
            <a:r>
              <a:rPr lang="fr-FR" noProof="0"/>
              <a:t>Modifiez le style du titre</a:t>
            </a:r>
          </a:p>
        </p:txBody>
      </p:sp>
      <p:sp>
        <p:nvSpPr>
          <p:cNvPr id="16" name="Espace réservé du contenu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671868" y="2183906"/>
            <a:ext cx="481132" cy="604774"/>
          </a:xfrm>
        </p:spPr>
        <p:txBody>
          <a:bodyPr lIns="0" tIns="0" rIns="0" bIns="0" rtlCol="0" anchor="ctr">
            <a:noAutofit/>
          </a:bodyPr>
          <a:lstStyle>
            <a:lvl1pPr marL="0" indent="0" algn="ctr">
              <a:buNone/>
              <a:defRPr sz="1228"/>
            </a:lvl1pPr>
          </a:lstStyle>
          <a:p>
            <a:pPr lvl="0" rtl="0"/>
            <a:r>
              <a:rPr lang="fr-FR" noProof="0"/>
              <a:t>Icône</a:t>
            </a:r>
          </a:p>
        </p:txBody>
      </p:sp>
      <p:sp>
        <p:nvSpPr>
          <p:cNvPr id="17" name="Espace réservé du contenu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4950671" y="2183906"/>
            <a:ext cx="481132" cy="604774"/>
          </a:xfrm>
        </p:spPr>
        <p:txBody>
          <a:bodyPr lIns="0" tIns="0" rIns="0" bIns="0" rtlCol="0" anchor="ctr">
            <a:noAutofit/>
          </a:bodyPr>
          <a:lstStyle>
            <a:lvl1pPr marL="0" indent="0" algn="ctr">
              <a:buNone/>
              <a:defRPr sz="1228"/>
            </a:lvl1pPr>
          </a:lstStyle>
          <a:p>
            <a:pPr lvl="0" rtl="0"/>
            <a:r>
              <a:rPr lang="fr-FR" noProof="0"/>
              <a:t>Icône</a:t>
            </a:r>
          </a:p>
        </p:txBody>
      </p:sp>
      <p:sp>
        <p:nvSpPr>
          <p:cNvPr id="18" name="Espace réservé du numéro de diapositive 7">
            <a:extLst>
              <a:ext uri="{FF2B5EF4-FFF2-40B4-BE49-F238E27FC236}">
                <a16:creationId xmlns:a16="http://schemas.microsoft.com/office/drawing/2014/main" id="{8728750D-82C7-4A8D-A7C7-554934667964}"/>
              </a:ext>
            </a:extLst>
          </p:cNvPr>
          <p:cNvSpPr>
            <a:spLocks noGrp="1"/>
          </p:cNvSpPr>
          <p:nvPr>
            <p:ph type="sldNum" sz="quarter" idx="4"/>
          </p:nvPr>
        </p:nvSpPr>
        <p:spPr>
          <a:xfrm>
            <a:off x="9726472" y="6822607"/>
            <a:ext cx="527026" cy="435682"/>
          </a:xfrm>
          <a:prstGeom prst="rect">
            <a:avLst/>
          </a:prstGeom>
        </p:spPr>
        <p:txBody>
          <a:bodyPr vert="horz" lIns="0" tIns="0" rIns="0" bIns="0" rtlCol="0" anchor="ctr"/>
          <a:lstStyle>
            <a:lvl1pPr>
              <a:defRPr lang="en-GB" sz="1052" smtClean="0">
                <a:solidFill>
                  <a:schemeClr val="bg1"/>
                </a:solidFill>
              </a:defRPr>
            </a:lvl1pPr>
          </a:lstStyle>
          <a:p>
            <a:pPr algn="ctr" rtl="0"/>
            <a:fld id="{817179DE-9BF3-494C-804F-0C7C90AC8700}" type="slidenum">
              <a:rPr lang="fr-FR" noProof="0" smtClean="0"/>
              <a:pPr algn="ctr" rtl="0"/>
              <a:t>‹N°›</a:t>
            </a:fld>
            <a:endParaRPr lang="fr-FR" noProof="0"/>
          </a:p>
        </p:txBody>
      </p:sp>
    </p:spTree>
    <p:extLst>
      <p:ext uri="{BB962C8B-B14F-4D97-AF65-F5344CB8AC3E}">
        <p14:creationId xmlns:p14="http://schemas.microsoft.com/office/powerpoint/2010/main" val="551449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e 1">
  <p:cSld name="1_Texte 1">
    <p:spTree>
      <p:nvGrpSpPr>
        <p:cNvPr id="1" name="Shape 31"/>
        <p:cNvGrpSpPr/>
        <p:nvPr/>
      </p:nvGrpSpPr>
      <p:grpSpPr>
        <a:xfrm>
          <a:off x="0" y="0"/>
          <a:ext cx="0" cy="0"/>
          <a:chOff x="0" y="0"/>
          <a:chExt cx="0" cy="0"/>
        </a:xfrm>
      </p:grpSpPr>
      <p:sp>
        <p:nvSpPr>
          <p:cNvPr id="32" name="Google Shape;32;p36"/>
          <p:cNvSpPr txBox="1">
            <a:spLocks noGrp="1"/>
          </p:cNvSpPr>
          <p:nvPr>
            <p:ph type="title"/>
          </p:nvPr>
        </p:nvSpPr>
        <p:spPr>
          <a:xfrm>
            <a:off x="366523" y="1577394"/>
            <a:ext cx="4525320" cy="6354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73B70"/>
              </a:buClr>
              <a:buSzPts val="2400"/>
              <a:buFont typeface="Arial"/>
              <a:buNone/>
              <a:defRPr sz="1909">
                <a:solidFill>
                  <a:srgbClr val="273B7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6"/>
          <p:cNvSpPr txBox="1">
            <a:spLocks noGrp="1"/>
          </p:cNvSpPr>
          <p:nvPr>
            <p:ph type="sldNum" idx="12"/>
          </p:nvPr>
        </p:nvSpPr>
        <p:spPr>
          <a:xfrm>
            <a:off x="7551738" y="7007225"/>
            <a:ext cx="2405062" cy="40163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55" b="0" i="0" u="none" strike="noStrike" cap="none">
                <a:solidFill>
                  <a:srgbClr val="888888"/>
                </a:solidFill>
                <a:latin typeface="Helvetica Neue"/>
                <a:ea typeface="Helvetica Neue"/>
                <a:cs typeface="Helvetica Neue"/>
                <a:sym typeface="Helvetica Neue"/>
              </a:defRPr>
            </a:lvl1pPr>
            <a:lvl2pPr marL="0" lvl="1" indent="0" algn="r">
              <a:spcBef>
                <a:spcPts val="0"/>
              </a:spcBef>
              <a:buNone/>
              <a:defRPr sz="955" b="0" i="0" u="none" strike="noStrike" cap="none">
                <a:solidFill>
                  <a:srgbClr val="888888"/>
                </a:solidFill>
                <a:latin typeface="Helvetica Neue"/>
                <a:ea typeface="Helvetica Neue"/>
                <a:cs typeface="Helvetica Neue"/>
                <a:sym typeface="Helvetica Neue"/>
              </a:defRPr>
            </a:lvl2pPr>
            <a:lvl3pPr marL="0" lvl="2" indent="0" algn="r">
              <a:spcBef>
                <a:spcPts val="0"/>
              </a:spcBef>
              <a:buNone/>
              <a:defRPr sz="955" b="0" i="0" u="none" strike="noStrike" cap="none">
                <a:solidFill>
                  <a:srgbClr val="888888"/>
                </a:solidFill>
                <a:latin typeface="Helvetica Neue"/>
                <a:ea typeface="Helvetica Neue"/>
                <a:cs typeface="Helvetica Neue"/>
                <a:sym typeface="Helvetica Neue"/>
              </a:defRPr>
            </a:lvl3pPr>
            <a:lvl4pPr marL="0" lvl="3" indent="0" algn="r">
              <a:spcBef>
                <a:spcPts val="0"/>
              </a:spcBef>
              <a:buNone/>
              <a:defRPr sz="955" b="0" i="0" u="none" strike="noStrike" cap="none">
                <a:solidFill>
                  <a:srgbClr val="888888"/>
                </a:solidFill>
                <a:latin typeface="Helvetica Neue"/>
                <a:ea typeface="Helvetica Neue"/>
                <a:cs typeface="Helvetica Neue"/>
                <a:sym typeface="Helvetica Neue"/>
              </a:defRPr>
            </a:lvl4pPr>
            <a:lvl5pPr marL="0" lvl="4" indent="0" algn="r">
              <a:spcBef>
                <a:spcPts val="0"/>
              </a:spcBef>
              <a:buNone/>
              <a:defRPr sz="955" b="0" i="0" u="none" strike="noStrike" cap="none">
                <a:solidFill>
                  <a:srgbClr val="888888"/>
                </a:solidFill>
                <a:latin typeface="Helvetica Neue"/>
                <a:ea typeface="Helvetica Neue"/>
                <a:cs typeface="Helvetica Neue"/>
                <a:sym typeface="Helvetica Neue"/>
              </a:defRPr>
            </a:lvl5pPr>
            <a:lvl6pPr marL="0" lvl="5" indent="0" algn="r">
              <a:spcBef>
                <a:spcPts val="0"/>
              </a:spcBef>
              <a:buNone/>
              <a:defRPr sz="955" b="0" i="0" u="none" strike="noStrike" cap="none">
                <a:solidFill>
                  <a:srgbClr val="888888"/>
                </a:solidFill>
                <a:latin typeface="Helvetica Neue"/>
                <a:ea typeface="Helvetica Neue"/>
                <a:cs typeface="Helvetica Neue"/>
                <a:sym typeface="Helvetica Neue"/>
              </a:defRPr>
            </a:lvl6pPr>
            <a:lvl7pPr marL="0" lvl="6" indent="0" algn="r">
              <a:spcBef>
                <a:spcPts val="0"/>
              </a:spcBef>
              <a:buNone/>
              <a:defRPr sz="955" b="0" i="0" u="none" strike="noStrike" cap="none">
                <a:solidFill>
                  <a:srgbClr val="888888"/>
                </a:solidFill>
                <a:latin typeface="Helvetica Neue"/>
                <a:ea typeface="Helvetica Neue"/>
                <a:cs typeface="Helvetica Neue"/>
                <a:sym typeface="Helvetica Neue"/>
              </a:defRPr>
            </a:lvl7pPr>
            <a:lvl8pPr marL="0" lvl="7" indent="0" algn="r">
              <a:spcBef>
                <a:spcPts val="0"/>
              </a:spcBef>
              <a:buNone/>
              <a:defRPr sz="955" b="0" i="0" u="none" strike="noStrike" cap="none">
                <a:solidFill>
                  <a:srgbClr val="888888"/>
                </a:solidFill>
                <a:latin typeface="Helvetica Neue"/>
                <a:ea typeface="Helvetica Neue"/>
                <a:cs typeface="Helvetica Neue"/>
                <a:sym typeface="Helvetica Neue"/>
              </a:defRPr>
            </a:lvl8pPr>
            <a:lvl9pPr marL="0" lvl="8" indent="0" algn="r">
              <a:spcBef>
                <a:spcPts val="0"/>
              </a:spcBef>
              <a:buNone/>
              <a:defRPr sz="955" b="0" i="0" u="none" strike="noStrike" cap="none">
                <a:solidFill>
                  <a:srgbClr val="888888"/>
                </a:solidFill>
                <a:latin typeface="Helvetica Neue"/>
                <a:ea typeface="Helvetica Neue"/>
                <a:cs typeface="Helvetica Neue"/>
                <a:sym typeface="Helvetica Neue"/>
              </a:defRPr>
            </a:lvl9pPr>
          </a:lstStyle>
          <a:p>
            <a:fld id="{00000000-1234-1234-1234-123412341234}" type="slidenum">
              <a:rPr lang="fr-FR" smtClean="0"/>
              <a:pPr/>
              <a:t>‹N°›</a:t>
            </a:fld>
            <a:endParaRPr lang="fr-FR"/>
          </a:p>
        </p:txBody>
      </p:sp>
      <p:sp>
        <p:nvSpPr>
          <p:cNvPr id="34" name="Google Shape;34;p36"/>
          <p:cNvSpPr txBox="1">
            <a:spLocks noGrp="1"/>
          </p:cNvSpPr>
          <p:nvPr>
            <p:ph type="body" idx="1"/>
          </p:nvPr>
        </p:nvSpPr>
        <p:spPr>
          <a:xfrm>
            <a:off x="366522" y="2279362"/>
            <a:ext cx="4525322" cy="873125"/>
          </a:xfrm>
          <a:prstGeom prst="rect">
            <a:avLst/>
          </a:prstGeom>
          <a:noFill/>
          <a:ln>
            <a:noFill/>
          </a:ln>
        </p:spPr>
        <p:txBody>
          <a:bodyPr spcFirstLastPara="1" wrap="square" lIns="91425" tIns="45700" rIns="91425" bIns="45700" anchor="t" anchorCtr="0">
            <a:normAutofit/>
          </a:bodyPr>
          <a:lstStyle>
            <a:lvl1pPr marL="363755" lvl="0" indent="-181878" algn="l">
              <a:lnSpc>
                <a:spcPct val="90000"/>
              </a:lnSpc>
              <a:spcBef>
                <a:spcPts val="0"/>
              </a:spcBef>
              <a:spcAft>
                <a:spcPts val="0"/>
              </a:spcAft>
              <a:buClr>
                <a:srgbClr val="4D4D4D"/>
              </a:buClr>
              <a:buSzPts val="1500"/>
              <a:buNone/>
              <a:defRPr sz="1194">
                <a:solidFill>
                  <a:srgbClr val="4D4D4D"/>
                </a:solidFill>
                <a:latin typeface="Arial"/>
                <a:ea typeface="Arial"/>
                <a:cs typeface="Arial"/>
                <a:sym typeface="Arial"/>
              </a:defRPr>
            </a:lvl1pPr>
            <a:lvl2pPr marL="727510" lvl="1" indent="-272816" algn="l">
              <a:lnSpc>
                <a:spcPct val="90000"/>
              </a:lnSpc>
              <a:spcBef>
                <a:spcPts val="398"/>
              </a:spcBef>
              <a:spcAft>
                <a:spcPts val="0"/>
              </a:spcAft>
              <a:buClr>
                <a:schemeClr val="dk1"/>
              </a:buClr>
              <a:buSzPts val="1800"/>
              <a:buChar char="•"/>
              <a:defRPr/>
            </a:lvl2pPr>
            <a:lvl3pPr marL="1091265" lvl="2" indent="-272816" algn="l">
              <a:lnSpc>
                <a:spcPct val="90000"/>
              </a:lnSpc>
              <a:spcBef>
                <a:spcPts val="398"/>
              </a:spcBef>
              <a:spcAft>
                <a:spcPts val="0"/>
              </a:spcAft>
              <a:buClr>
                <a:schemeClr val="dk1"/>
              </a:buClr>
              <a:buSzPts val="1800"/>
              <a:buChar char="•"/>
              <a:defRPr/>
            </a:lvl3pPr>
            <a:lvl4pPr marL="1455019" lvl="3" indent="-272816" algn="l">
              <a:lnSpc>
                <a:spcPct val="90000"/>
              </a:lnSpc>
              <a:spcBef>
                <a:spcPts val="398"/>
              </a:spcBef>
              <a:spcAft>
                <a:spcPts val="0"/>
              </a:spcAft>
              <a:buClr>
                <a:schemeClr val="dk1"/>
              </a:buClr>
              <a:buSzPts val="1800"/>
              <a:buChar char="•"/>
              <a:defRPr/>
            </a:lvl4pPr>
            <a:lvl5pPr marL="1818774" lvl="4" indent="-272816" algn="l">
              <a:lnSpc>
                <a:spcPct val="90000"/>
              </a:lnSpc>
              <a:spcBef>
                <a:spcPts val="398"/>
              </a:spcBef>
              <a:spcAft>
                <a:spcPts val="0"/>
              </a:spcAft>
              <a:buClr>
                <a:schemeClr val="dk1"/>
              </a:buClr>
              <a:buSzPts val="1800"/>
              <a:buChar char="•"/>
              <a:defRPr/>
            </a:lvl5pPr>
            <a:lvl6pPr marL="2182529" lvl="5" indent="-272816" algn="l">
              <a:lnSpc>
                <a:spcPct val="90000"/>
              </a:lnSpc>
              <a:spcBef>
                <a:spcPts val="398"/>
              </a:spcBef>
              <a:spcAft>
                <a:spcPts val="0"/>
              </a:spcAft>
              <a:buClr>
                <a:schemeClr val="dk1"/>
              </a:buClr>
              <a:buSzPts val="1800"/>
              <a:buChar char="•"/>
              <a:defRPr/>
            </a:lvl6pPr>
            <a:lvl7pPr marL="2546284" lvl="6" indent="-272816" algn="l">
              <a:lnSpc>
                <a:spcPct val="90000"/>
              </a:lnSpc>
              <a:spcBef>
                <a:spcPts val="398"/>
              </a:spcBef>
              <a:spcAft>
                <a:spcPts val="0"/>
              </a:spcAft>
              <a:buClr>
                <a:schemeClr val="dk1"/>
              </a:buClr>
              <a:buSzPts val="1800"/>
              <a:buChar char="•"/>
              <a:defRPr/>
            </a:lvl7pPr>
            <a:lvl8pPr marL="2910039" lvl="7" indent="-272816" algn="l">
              <a:lnSpc>
                <a:spcPct val="90000"/>
              </a:lnSpc>
              <a:spcBef>
                <a:spcPts val="398"/>
              </a:spcBef>
              <a:spcAft>
                <a:spcPts val="0"/>
              </a:spcAft>
              <a:buClr>
                <a:schemeClr val="dk1"/>
              </a:buClr>
              <a:buSzPts val="1800"/>
              <a:buChar char="•"/>
              <a:defRPr/>
            </a:lvl8pPr>
            <a:lvl9pPr marL="3273795" lvl="8" indent="-272816" algn="l">
              <a:lnSpc>
                <a:spcPct val="90000"/>
              </a:lnSpc>
              <a:spcBef>
                <a:spcPts val="398"/>
              </a:spcBef>
              <a:spcAft>
                <a:spcPts val="0"/>
              </a:spcAft>
              <a:buClr>
                <a:schemeClr val="dk1"/>
              </a:buClr>
              <a:buSzPts val="1800"/>
              <a:buChar char="•"/>
              <a:defRPr/>
            </a:lvl9pPr>
          </a:lstStyle>
          <a:p>
            <a:endParaRPr/>
          </a:p>
        </p:txBody>
      </p:sp>
      <p:sp>
        <p:nvSpPr>
          <p:cNvPr id="35" name="Google Shape;35;p36"/>
          <p:cNvSpPr txBox="1">
            <a:spLocks noGrp="1"/>
          </p:cNvSpPr>
          <p:nvPr>
            <p:ph type="body" idx="2"/>
          </p:nvPr>
        </p:nvSpPr>
        <p:spPr>
          <a:xfrm>
            <a:off x="380169" y="3281735"/>
            <a:ext cx="4511675" cy="313952"/>
          </a:xfrm>
          <a:prstGeom prst="rect">
            <a:avLst/>
          </a:prstGeom>
          <a:noFill/>
          <a:ln>
            <a:noFill/>
          </a:ln>
        </p:spPr>
        <p:txBody>
          <a:bodyPr spcFirstLastPara="1" wrap="square" lIns="91425" tIns="45700" rIns="91425" bIns="45700" anchor="t" anchorCtr="0">
            <a:normAutofit/>
          </a:bodyPr>
          <a:lstStyle>
            <a:lvl1pPr marL="363755" lvl="0" indent="-181878" algn="l">
              <a:lnSpc>
                <a:spcPct val="90000"/>
              </a:lnSpc>
              <a:spcBef>
                <a:spcPts val="795"/>
              </a:spcBef>
              <a:spcAft>
                <a:spcPts val="0"/>
              </a:spcAft>
              <a:buClr>
                <a:srgbClr val="273B70"/>
              </a:buClr>
              <a:buSzPts val="1500"/>
              <a:buNone/>
              <a:defRPr sz="1194" b="1">
                <a:solidFill>
                  <a:srgbClr val="273B70"/>
                </a:solidFill>
                <a:latin typeface="Arial"/>
                <a:ea typeface="Arial"/>
                <a:cs typeface="Arial"/>
                <a:sym typeface="Arial"/>
              </a:defRPr>
            </a:lvl1pPr>
            <a:lvl2pPr marL="727510" lvl="1" indent="-272816" algn="l">
              <a:lnSpc>
                <a:spcPct val="90000"/>
              </a:lnSpc>
              <a:spcBef>
                <a:spcPts val="398"/>
              </a:spcBef>
              <a:spcAft>
                <a:spcPts val="0"/>
              </a:spcAft>
              <a:buClr>
                <a:schemeClr val="dk1"/>
              </a:buClr>
              <a:buSzPts val="1800"/>
              <a:buChar char="•"/>
              <a:defRPr/>
            </a:lvl2pPr>
            <a:lvl3pPr marL="1091265" lvl="2" indent="-272816" algn="l">
              <a:lnSpc>
                <a:spcPct val="90000"/>
              </a:lnSpc>
              <a:spcBef>
                <a:spcPts val="398"/>
              </a:spcBef>
              <a:spcAft>
                <a:spcPts val="0"/>
              </a:spcAft>
              <a:buClr>
                <a:schemeClr val="dk1"/>
              </a:buClr>
              <a:buSzPts val="1800"/>
              <a:buChar char="•"/>
              <a:defRPr/>
            </a:lvl3pPr>
            <a:lvl4pPr marL="1455019" lvl="3" indent="-272816" algn="l">
              <a:lnSpc>
                <a:spcPct val="90000"/>
              </a:lnSpc>
              <a:spcBef>
                <a:spcPts val="398"/>
              </a:spcBef>
              <a:spcAft>
                <a:spcPts val="0"/>
              </a:spcAft>
              <a:buClr>
                <a:schemeClr val="dk1"/>
              </a:buClr>
              <a:buSzPts val="1800"/>
              <a:buChar char="•"/>
              <a:defRPr/>
            </a:lvl4pPr>
            <a:lvl5pPr marL="1818774" lvl="4" indent="-272816" algn="l">
              <a:lnSpc>
                <a:spcPct val="90000"/>
              </a:lnSpc>
              <a:spcBef>
                <a:spcPts val="398"/>
              </a:spcBef>
              <a:spcAft>
                <a:spcPts val="0"/>
              </a:spcAft>
              <a:buClr>
                <a:schemeClr val="dk1"/>
              </a:buClr>
              <a:buSzPts val="1800"/>
              <a:buChar char="•"/>
              <a:defRPr/>
            </a:lvl5pPr>
            <a:lvl6pPr marL="2182529" lvl="5" indent="-272816" algn="l">
              <a:lnSpc>
                <a:spcPct val="90000"/>
              </a:lnSpc>
              <a:spcBef>
                <a:spcPts val="398"/>
              </a:spcBef>
              <a:spcAft>
                <a:spcPts val="0"/>
              </a:spcAft>
              <a:buClr>
                <a:schemeClr val="dk1"/>
              </a:buClr>
              <a:buSzPts val="1800"/>
              <a:buChar char="•"/>
              <a:defRPr/>
            </a:lvl6pPr>
            <a:lvl7pPr marL="2546284" lvl="6" indent="-272816" algn="l">
              <a:lnSpc>
                <a:spcPct val="90000"/>
              </a:lnSpc>
              <a:spcBef>
                <a:spcPts val="398"/>
              </a:spcBef>
              <a:spcAft>
                <a:spcPts val="0"/>
              </a:spcAft>
              <a:buClr>
                <a:schemeClr val="dk1"/>
              </a:buClr>
              <a:buSzPts val="1800"/>
              <a:buChar char="•"/>
              <a:defRPr/>
            </a:lvl7pPr>
            <a:lvl8pPr marL="2910039" lvl="7" indent="-272816" algn="l">
              <a:lnSpc>
                <a:spcPct val="90000"/>
              </a:lnSpc>
              <a:spcBef>
                <a:spcPts val="398"/>
              </a:spcBef>
              <a:spcAft>
                <a:spcPts val="0"/>
              </a:spcAft>
              <a:buClr>
                <a:schemeClr val="dk1"/>
              </a:buClr>
              <a:buSzPts val="1800"/>
              <a:buChar char="•"/>
              <a:defRPr/>
            </a:lvl8pPr>
            <a:lvl9pPr marL="3273795" lvl="8" indent="-272816" algn="l">
              <a:lnSpc>
                <a:spcPct val="90000"/>
              </a:lnSpc>
              <a:spcBef>
                <a:spcPts val="398"/>
              </a:spcBef>
              <a:spcAft>
                <a:spcPts val="0"/>
              </a:spcAft>
              <a:buClr>
                <a:schemeClr val="dk1"/>
              </a:buClr>
              <a:buSzPts val="1800"/>
              <a:buChar char="•"/>
              <a:defRPr/>
            </a:lvl9pPr>
          </a:lstStyle>
          <a:p>
            <a:endParaRPr/>
          </a:p>
        </p:txBody>
      </p:sp>
      <p:sp>
        <p:nvSpPr>
          <p:cNvPr id="36" name="Google Shape;36;p36"/>
          <p:cNvSpPr txBox="1">
            <a:spLocks noGrp="1"/>
          </p:cNvSpPr>
          <p:nvPr>
            <p:ph type="body" idx="3"/>
          </p:nvPr>
        </p:nvSpPr>
        <p:spPr>
          <a:xfrm>
            <a:off x="5445126" y="3613150"/>
            <a:ext cx="4511675" cy="3092451"/>
          </a:xfrm>
          <a:prstGeom prst="rect">
            <a:avLst/>
          </a:prstGeom>
          <a:noFill/>
          <a:ln>
            <a:noFill/>
          </a:ln>
        </p:spPr>
        <p:txBody>
          <a:bodyPr spcFirstLastPara="1" wrap="square" lIns="91425" tIns="45700" rIns="91425" bIns="45700" anchor="t" anchorCtr="0">
            <a:normAutofit/>
          </a:bodyPr>
          <a:lstStyle>
            <a:lvl1pPr marL="363755" lvl="0" indent="-257660" algn="l">
              <a:lnSpc>
                <a:spcPct val="90000"/>
              </a:lnSpc>
              <a:spcBef>
                <a:spcPts val="795"/>
              </a:spcBef>
              <a:spcAft>
                <a:spcPts val="0"/>
              </a:spcAft>
              <a:buClr>
                <a:srgbClr val="273B70"/>
              </a:buClr>
              <a:buSzPts val="1500"/>
              <a:buFont typeface="Helvetica Neue"/>
              <a:buChar char="●"/>
              <a:defRPr sz="1194">
                <a:solidFill>
                  <a:srgbClr val="4D4D4D"/>
                </a:solidFill>
                <a:latin typeface="Arial"/>
                <a:ea typeface="Arial"/>
                <a:cs typeface="Arial"/>
                <a:sym typeface="Arial"/>
              </a:defRPr>
            </a:lvl1pPr>
            <a:lvl2pPr marL="727510" lvl="1" indent="-272816" algn="l">
              <a:lnSpc>
                <a:spcPct val="90000"/>
              </a:lnSpc>
              <a:spcBef>
                <a:spcPts val="398"/>
              </a:spcBef>
              <a:spcAft>
                <a:spcPts val="0"/>
              </a:spcAft>
              <a:buClr>
                <a:schemeClr val="dk1"/>
              </a:buClr>
              <a:buSzPts val="1800"/>
              <a:buChar char="•"/>
              <a:defRPr/>
            </a:lvl2pPr>
            <a:lvl3pPr marL="1091265" lvl="2" indent="-272816" algn="l">
              <a:lnSpc>
                <a:spcPct val="90000"/>
              </a:lnSpc>
              <a:spcBef>
                <a:spcPts val="398"/>
              </a:spcBef>
              <a:spcAft>
                <a:spcPts val="0"/>
              </a:spcAft>
              <a:buClr>
                <a:schemeClr val="dk1"/>
              </a:buClr>
              <a:buSzPts val="1800"/>
              <a:buChar char="•"/>
              <a:defRPr/>
            </a:lvl3pPr>
            <a:lvl4pPr marL="1455019" lvl="3" indent="-272816" algn="l">
              <a:lnSpc>
                <a:spcPct val="90000"/>
              </a:lnSpc>
              <a:spcBef>
                <a:spcPts val="398"/>
              </a:spcBef>
              <a:spcAft>
                <a:spcPts val="0"/>
              </a:spcAft>
              <a:buClr>
                <a:schemeClr val="dk1"/>
              </a:buClr>
              <a:buSzPts val="1800"/>
              <a:buChar char="•"/>
              <a:defRPr/>
            </a:lvl4pPr>
            <a:lvl5pPr marL="1818774" lvl="4" indent="-272816" algn="l">
              <a:lnSpc>
                <a:spcPct val="90000"/>
              </a:lnSpc>
              <a:spcBef>
                <a:spcPts val="398"/>
              </a:spcBef>
              <a:spcAft>
                <a:spcPts val="0"/>
              </a:spcAft>
              <a:buClr>
                <a:schemeClr val="dk1"/>
              </a:buClr>
              <a:buSzPts val="1800"/>
              <a:buChar char="•"/>
              <a:defRPr/>
            </a:lvl5pPr>
            <a:lvl6pPr marL="2182529" lvl="5" indent="-272816" algn="l">
              <a:lnSpc>
                <a:spcPct val="90000"/>
              </a:lnSpc>
              <a:spcBef>
                <a:spcPts val="398"/>
              </a:spcBef>
              <a:spcAft>
                <a:spcPts val="0"/>
              </a:spcAft>
              <a:buClr>
                <a:schemeClr val="dk1"/>
              </a:buClr>
              <a:buSzPts val="1800"/>
              <a:buChar char="•"/>
              <a:defRPr/>
            </a:lvl6pPr>
            <a:lvl7pPr marL="2546284" lvl="6" indent="-272816" algn="l">
              <a:lnSpc>
                <a:spcPct val="90000"/>
              </a:lnSpc>
              <a:spcBef>
                <a:spcPts val="398"/>
              </a:spcBef>
              <a:spcAft>
                <a:spcPts val="0"/>
              </a:spcAft>
              <a:buClr>
                <a:schemeClr val="dk1"/>
              </a:buClr>
              <a:buSzPts val="1800"/>
              <a:buChar char="•"/>
              <a:defRPr/>
            </a:lvl7pPr>
            <a:lvl8pPr marL="2910039" lvl="7" indent="-272816" algn="l">
              <a:lnSpc>
                <a:spcPct val="90000"/>
              </a:lnSpc>
              <a:spcBef>
                <a:spcPts val="398"/>
              </a:spcBef>
              <a:spcAft>
                <a:spcPts val="0"/>
              </a:spcAft>
              <a:buClr>
                <a:schemeClr val="dk1"/>
              </a:buClr>
              <a:buSzPts val="1800"/>
              <a:buChar char="•"/>
              <a:defRPr/>
            </a:lvl8pPr>
            <a:lvl9pPr marL="3273795" lvl="8" indent="-272816" algn="l">
              <a:lnSpc>
                <a:spcPct val="90000"/>
              </a:lnSpc>
              <a:spcBef>
                <a:spcPts val="398"/>
              </a:spcBef>
              <a:spcAft>
                <a:spcPts val="0"/>
              </a:spcAft>
              <a:buClr>
                <a:schemeClr val="dk1"/>
              </a:buClr>
              <a:buSzPts val="1800"/>
              <a:buChar char="•"/>
              <a:defRPr/>
            </a:lvl9pPr>
          </a:lstStyle>
          <a:p>
            <a:endParaRPr/>
          </a:p>
        </p:txBody>
      </p:sp>
      <p:sp>
        <p:nvSpPr>
          <p:cNvPr id="37" name="Google Shape;37;p36"/>
          <p:cNvSpPr txBox="1">
            <a:spLocks noGrp="1"/>
          </p:cNvSpPr>
          <p:nvPr>
            <p:ph type="body" idx="4"/>
          </p:nvPr>
        </p:nvSpPr>
        <p:spPr>
          <a:xfrm>
            <a:off x="380170" y="3613150"/>
            <a:ext cx="4511675" cy="3092451"/>
          </a:xfrm>
          <a:prstGeom prst="rect">
            <a:avLst/>
          </a:prstGeom>
          <a:noFill/>
          <a:ln>
            <a:noFill/>
          </a:ln>
        </p:spPr>
        <p:txBody>
          <a:bodyPr spcFirstLastPara="1" wrap="square" lIns="91425" tIns="45700" rIns="91425" bIns="45700" anchor="t" anchorCtr="0">
            <a:normAutofit/>
          </a:bodyPr>
          <a:lstStyle>
            <a:lvl1pPr marL="363755" lvl="0" indent="-257660" algn="l">
              <a:lnSpc>
                <a:spcPct val="90000"/>
              </a:lnSpc>
              <a:spcBef>
                <a:spcPts val="795"/>
              </a:spcBef>
              <a:spcAft>
                <a:spcPts val="0"/>
              </a:spcAft>
              <a:buClr>
                <a:srgbClr val="273B70"/>
              </a:buClr>
              <a:buSzPts val="1500"/>
              <a:buFont typeface="Helvetica Neue"/>
              <a:buChar char="●"/>
              <a:defRPr sz="1194">
                <a:solidFill>
                  <a:srgbClr val="4D4D4D"/>
                </a:solidFill>
                <a:latin typeface="Arial"/>
                <a:ea typeface="Arial"/>
                <a:cs typeface="Arial"/>
                <a:sym typeface="Arial"/>
              </a:defRPr>
            </a:lvl1pPr>
            <a:lvl2pPr marL="727510" lvl="1" indent="-272816" algn="l">
              <a:lnSpc>
                <a:spcPct val="90000"/>
              </a:lnSpc>
              <a:spcBef>
                <a:spcPts val="398"/>
              </a:spcBef>
              <a:spcAft>
                <a:spcPts val="0"/>
              </a:spcAft>
              <a:buClr>
                <a:schemeClr val="dk1"/>
              </a:buClr>
              <a:buSzPts val="1800"/>
              <a:buChar char="•"/>
              <a:defRPr/>
            </a:lvl2pPr>
            <a:lvl3pPr marL="1091265" lvl="2" indent="-272816" algn="l">
              <a:lnSpc>
                <a:spcPct val="90000"/>
              </a:lnSpc>
              <a:spcBef>
                <a:spcPts val="398"/>
              </a:spcBef>
              <a:spcAft>
                <a:spcPts val="0"/>
              </a:spcAft>
              <a:buClr>
                <a:schemeClr val="dk1"/>
              </a:buClr>
              <a:buSzPts val="1800"/>
              <a:buChar char="•"/>
              <a:defRPr/>
            </a:lvl3pPr>
            <a:lvl4pPr marL="1455019" lvl="3" indent="-272816" algn="l">
              <a:lnSpc>
                <a:spcPct val="90000"/>
              </a:lnSpc>
              <a:spcBef>
                <a:spcPts val="398"/>
              </a:spcBef>
              <a:spcAft>
                <a:spcPts val="0"/>
              </a:spcAft>
              <a:buClr>
                <a:schemeClr val="dk1"/>
              </a:buClr>
              <a:buSzPts val="1800"/>
              <a:buChar char="•"/>
              <a:defRPr/>
            </a:lvl4pPr>
            <a:lvl5pPr marL="1818774" lvl="4" indent="-272816" algn="l">
              <a:lnSpc>
                <a:spcPct val="90000"/>
              </a:lnSpc>
              <a:spcBef>
                <a:spcPts val="398"/>
              </a:spcBef>
              <a:spcAft>
                <a:spcPts val="0"/>
              </a:spcAft>
              <a:buClr>
                <a:schemeClr val="dk1"/>
              </a:buClr>
              <a:buSzPts val="1800"/>
              <a:buChar char="•"/>
              <a:defRPr/>
            </a:lvl5pPr>
            <a:lvl6pPr marL="2182529" lvl="5" indent="-272816" algn="l">
              <a:lnSpc>
                <a:spcPct val="90000"/>
              </a:lnSpc>
              <a:spcBef>
                <a:spcPts val="398"/>
              </a:spcBef>
              <a:spcAft>
                <a:spcPts val="0"/>
              </a:spcAft>
              <a:buClr>
                <a:schemeClr val="dk1"/>
              </a:buClr>
              <a:buSzPts val="1800"/>
              <a:buChar char="•"/>
              <a:defRPr/>
            </a:lvl6pPr>
            <a:lvl7pPr marL="2546284" lvl="6" indent="-272816" algn="l">
              <a:lnSpc>
                <a:spcPct val="90000"/>
              </a:lnSpc>
              <a:spcBef>
                <a:spcPts val="398"/>
              </a:spcBef>
              <a:spcAft>
                <a:spcPts val="0"/>
              </a:spcAft>
              <a:buClr>
                <a:schemeClr val="dk1"/>
              </a:buClr>
              <a:buSzPts val="1800"/>
              <a:buChar char="•"/>
              <a:defRPr/>
            </a:lvl7pPr>
            <a:lvl8pPr marL="2910039" lvl="7" indent="-272816" algn="l">
              <a:lnSpc>
                <a:spcPct val="90000"/>
              </a:lnSpc>
              <a:spcBef>
                <a:spcPts val="398"/>
              </a:spcBef>
              <a:spcAft>
                <a:spcPts val="0"/>
              </a:spcAft>
              <a:buClr>
                <a:schemeClr val="dk1"/>
              </a:buClr>
              <a:buSzPts val="1800"/>
              <a:buChar char="•"/>
              <a:defRPr/>
            </a:lvl8pPr>
            <a:lvl9pPr marL="3273795" lvl="8" indent="-272816" algn="l">
              <a:lnSpc>
                <a:spcPct val="90000"/>
              </a:lnSpc>
              <a:spcBef>
                <a:spcPts val="398"/>
              </a:spcBef>
              <a:spcAft>
                <a:spcPts val="0"/>
              </a:spcAft>
              <a:buClr>
                <a:schemeClr val="dk1"/>
              </a:buClr>
              <a:buSzPts val="1800"/>
              <a:buChar char="•"/>
              <a:defRPr/>
            </a:lvl9pPr>
          </a:lstStyle>
          <a:p>
            <a:endParaRPr/>
          </a:p>
        </p:txBody>
      </p:sp>
      <p:sp>
        <p:nvSpPr>
          <p:cNvPr id="38" name="Google Shape;38;p36"/>
          <p:cNvSpPr txBox="1">
            <a:spLocks noGrp="1"/>
          </p:cNvSpPr>
          <p:nvPr>
            <p:ph type="body" idx="5"/>
          </p:nvPr>
        </p:nvSpPr>
        <p:spPr>
          <a:xfrm>
            <a:off x="5445126" y="3281363"/>
            <a:ext cx="4511675" cy="314325"/>
          </a:xfrm>
          <a:prstGeom prst="rect">
            <a:avLst/>
          </a:prstGeom>
          <a:noFill/>
          <a:ln>
            <a:noFill/>
          </a:ln>
        </p:spPr>
        <p:txBody>
          <a:bodyPr spcFirstLastPara="1" wrap="square" lIns="91425" tIns="45700" rIns="91425" bIns="45700" anchor="t" anchorCtr="0">
            <a:noAutofit/>
          </a:bodyPr>
          <a:lstStyle>
            <a:lvl1pPr marL="363755" lvl="0" indent="-181878" algn="l">
              <a:lnSpc>
                <a:spcPct val="90000"/>
              </a:lnSpc>
              <a:spcBef>
                <a:spcPts val="795"/>
              </a:spcBef>
              <a:spcAft>
                <a:spcPts val="0"/>
              </a:spcAft>
              <a:buClr>
                <a:srgbClr val="273B70"/>
              </a:buClr>
              <a:buSzPts val="1500"/>
              <a:buNone/>
              <a:defRPr sz="1194" b="1">
                <a:solidFill>
                  <a:srgbClr val="273B70"/>
                </a:solidFill>
                <a:latin typeface="Arial"/>
                <a:ea typeface="Arial"/>
                <a:cs typeface="Arial"/>
                <a:sym typeface="Arial"/>
              </a:defRPr>
            </a:lvl1pPr>
            <a:lvl2pPr marL="727510" lvl="1" indent="-272816" algn="l">
              <a:lnSpc>
                <a:spcPct val="90000"/>
              </a:lnSpc>
              <a:spcBef>
                <a:spcPts val="398"/>
              </a:spcBef>
              <a:spcAft>
                <a:spcPts val="0"/>
              </a:spcAft>
              <a:buClr>
                <a:schemeClr val="dk1"/>
              </a:buClr>
              <a:buSzPts val="1800"/>
              <a:buChar char="•"/>
              <a:defRPr/>
            </a:lvl2pPr>
            <a:lvl3pPr marL="1091265" lvl="2" indent="-272816" algn="l">
              <a:lnSpc>
                <a:spcPct val="90000"/>
              </a:lnSpc>
              <a:spcBef>
                <a:spcPts val="398"/>
              </a:spcBef>
              <a:spcAft>
                <a:spcPts val="0"/>
              </a:spcAft>
              <a:buClr>
                <a:schemeClr val="dk1"/>
              </a:buClr>
              <a:buSzPts val="1800"/>
              <a:buChar char="•"/>
              <a:defRPr/>
            </a:lvl3pPr>
            <a:lvl4pPr marL="1455019" lvl="3" indent="-272816" algn="l">
              <a:lnSpc>
                <a:spcPct val="90000"/>
              </a:lnSpc>
              <a:spcBef>
                <a:spcPts val="398"/>
              </a:spcBef>
              <a:spcAft>
                <a:spcPts val="0"/>
              </a:spcAft>
              <a:buClr>
                <a:schemeClr val="dk1"/>
              </a:buClr>
              <a:buSzPts val="1800"/>
              <a:buChar char="•"/>
              <a:defRPr/>
            </a:lvl4pPr>
            <a:lvl5pPr marL="1818774" lvl="4" indent="-272816" algn="l">
              <a:lnSpc>
                <a:spcPct val="90000"/>
              </a:lnSpc>
              <a:spcBef>
                <a:spcPts val="398"/>
              </a:spcBef>
              <a:spcAft>
                <a:spcPts val="0"/>
              </a:spcAft>
              <a:buClr>
                <a:schemeClr val="dk1"/>
              </a:buClr>
              <a:buSzPts val="1800"/>
              <a:buChar char="•"/>
              <a:defRPr/>
            </a:lvl5pPr>
            <a:lvl6pPr marL="2182529" lvl="5" indent="-272816" algn="l">
              <a:lnSpc>
                <a:spcPct val="90000"/>
              </a:lnSpc>
              <a:spcBef>
                <a:spcPts val="398"/>
              </a:spcBef>
              <a:spcAft>
                <a:spcPts val="0"/>
              </a:spcAft>
              <a:buClr>
                <a:schemeClr val="dk1"/>
              </a:buClr>
              <a:buSzPts val="1800"/>
              <a:buChar char="•"/>
              <a:defRPr/>
            </a:lvl6pPr>
            <a:lvl7pPr marL="2546284" lvl="6" indent="-272816" algn="l">
              <a:lnSpc>
                <a:spcPct val="90000"/>
              </a:lnSpc>
              <a:spcBef>
                <a:spcPts val="398"/>
              </a:spcBef>
              <a:spcAft>
                <a:spcPts val="0"/>
              </a:spcAft>
              <a:buClr>
                <a:schemeClr val="dk1"/>
              </a:buClr>
              <a:buSzPts val="1800"/>
              <a:buChar char="•"/>
              <a:defRPr/>
            </a:lvl7pPr>
            <a:lvl8pPr marL="2910039" lvl="7" indent="-272816" algn="l">
              <a:lnSpc>
                <a:spcPct val="90000"/>
              </a:lnSpc>
              <a:spcBef>
                <a:spcPts val="398"/>
              </a:spcBef>
              <a:spcAft>
                <a:spcPts val="0"/>
              </a:spcAft>
              <a:buClr>
                <a:schemeClr val="dk1"/>
              </a:buClr>
              <a:buSzPts val="1800"/>
              <a:buChar char="•"/>
              <a:defRPr/>
            </a:lvl8pPr>
            <a:lvl9pPr marL="3273795" lvl="8" indent="-272816" algn="l">
              <a:lnSpc>
                <a:spcPct val="90000"/>
              </a:lnSpc>
              <a:spcBef>
                <a:spcPts val="398"/>
              </a:spcBef>
              <a:spcAft>
                <a:spcPts val="0"/>
              </a:spcAft>
              <a:buClr>
                <a:schemeClr val="dk1"/>
              </a:buClr>
              <a:buSzPts val="1800"/>
              <a:buChar char="•"/>
              <a:defRPr/>
            </a:lvl9pPr>
          </a:lstStyle>
          <a:p>
            <a:endParaRPr/>
          </a:p>
        </p:txBody>
      </p:sp>
      <p:pic>
        <p:nvPicPr>
          <p:cNvPr id="39" name="Google Shape;39;p36"/>
          <p:cNvPicPr preferRelativeResize="0"/>
          <p:nvPr/>
        </p:nvPicPr>
        <p:blipFill rotWithShape="1">
          <a:blip r:embed="rId2">
            <a:alphaModFix/>
          </a:blip>
          <a:srcRect/>
          <a:stretch/>
        </p:blipFill>
        <p:spPr>
          <a:xfrm>
            <a:off x="8673093" y="1"/>
            <a:ext cx="2018720" cy="1033516"/>
          </a:xfrm>
          <a:prstGeom prst="rect">
            <a:avLst/>
          </a:prstGeom>
          <a:noFill/>
          <a:ln>
            <a:noFill/>
          </a:ln>
        </p:spPr>
      </p:pic>
    </p:spTree>
    <p:extLst>
      <p:ext uri="{BB962C8B-B14F-4D97-AF65-F5344CB8AC3E}">
        <p14:creationId xmlns:p14="http://schemas.microsoft.com/office/powerpoint/2010/main" val="386969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4EFE9A-7F2E-E4B7-4BCB-A37532199F2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CF37EC5-B345-2519-1025-0C8CC56A04E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91A441B-C7CD-9FD6-DE6F-7599FED7262F}"/>
              </a:ext>
            </a:extLst>
          </p:cNvPr>
          <p:cNvSpPr>
            <a:spLocks noGrp="1"/>
          </p:cNvSpPr>
          <p:nvPr>
            <p:ph type="dt" sz="half" idx="10"/>
          </p:nvPr>
        </p:nvSpPr>
        <p:spPr/>
        <p:txBody>
          <a:bodyPr/>
          <a:lstStyle/>
          <a:p>
            <a:fld id="{AEC2A914-51CD-4359-BE4C-C7E46D4E4ED7}" type="datetimeFigureOut">
              <a:rPr lang="fr-FR" smtClean="0"/>
              <a:t>20/06/2025</a:t>
            </a:fld>
            <a:endParaRPr lang="fr-FR" dirty="0"/>
          </a:p>
        </p:txBody>
      </p:sp>
      <p:sp>
        <p:nvSpPr>
          <p:cNvPr id="5" name="Espace réservé du pied de page 4">
            <a:extLst>
              <a:ext uri="{FF2B5EF4-FFF2-40B4-BE49-F238E27FC236}">
                <a16:creationId xmlns:a16="http://schemas.microsoft.com/office/drawing/2014/main" id="{1CAEAF20-108B-9C04-D5F7-41A3EEBDAC44}"/>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22F10041-6AFE-B234-E1D8-C2A54E84BA4B}"/>
              </a:ext>
            </a:extLst>
          </p:cNvPr>
          <p:cNvSpPr>
            <a:spLocks noGrp="1"/>
          </p:cNvSpPr>
          <p:nvPr>
            <p:ph type="sldNum" sz="quarter" idx="12"/>
          </p:nvPr>
        </p:nvSpPr>
        <p:spPr/>
        <p:txBody>
          <a:bodyPr/>
          <a:lstStyle/>
          <a:p>
            <a:fld id="{FCD1CD22-B656-46B2-8348-11180008A436}" type="slidenum">
              <a:rPr lang="fr-FR" smtClean="0"/>
              <a:t>‹N°›</a:t>
            </a:fld>
            <a:endParaRPr lang="fr-FR" dirty="0"/>
          </a:p>
        </p:txBody>
      </p:sp>
    </p:spTree>
    <p:extLst>
      <p:ext uri="{BB962C8B-B14F-4D97-AF65-F5344CB8AC3E}">
        <p14:creationId xmlns:p14="http://schemas.microsoft.com/office/powerpoint/2010/main" val="1121365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sposition personnalisée">
  <p:cSld name="1_Disposition personnalisée">
    <p:bg>
      <p:bgPr>
        <a:solidFill>
          <a:srgbClr val="9EC3DD"/>
        </a:solidFill>
        <a:effectLst/>
      </p:bgPr>
    </p:bg>
    <p:spTree>
      <p:nvGrpSpPr>
        <p:cNvPr id="1" name="Shape 48"/>
        <p:cNvGrpSpPr/>
        <p:nvPr/>
      </p:nvGrpSpPr>
      <p:grpSpPr>
        <a:xfrm>
          <a:off x="0" y="0"/>
          <a:ext cx="0" cy="0"/>
          <a:chOff x="0" y="0"/>
          <a:chExt cx="0" cy="0"/>
        </a:xfrm>
      </p:grpSpPr>
      <p:pic>
        <p:nvPicPr>
          <p:cNvPr id="49" name="Google Shape;49;p38"/>
          <p:cNvPicPr preferRelativeResize="0"/>
          <p:nvPr/>
        </p:nvPicPr>
        <p:blipFill rotWithShape="1">
          <a:blip r:embed="rId2">
            <a:alphaModFix/>
          </a:blip>
          <a:srcRect/>
          <a:stretch/>
        </p:blipFill>
        <p:spPr>
          <a:xfrm>
            <a:off x="951" y="2"/>
            <a:ext cx="10690863" cy="7554707"/>
          </a:xfrm>
          <a:prstGeom prst="rect">
            <a:avLst/>
          </a:prstGeom>
          <a:noFill/>
          <a:ln>
            <a:noFill/>
          </a:ln>
        </p:spPr>
      </p:pic>
      <p:pic>
        <p:nvPicPr>
          <p:cNvPr id="50" name="Google Shape;50;p38"/>
          <p:cNvPicPr preferRelativeResize="0"/>
          <p:nvPr/>
        </p:nvPicPr>
        <p:blipFill rotWithShape="1">
          <a:blip r:embed="rId3">
            <a:alphaModFix/>
          </a:blip>
          <a:srcRect/>
          <a:stretch/>
        </p:blipFill>
        <p:spPr>
          <a:xfrm>
            <a:off x="1" y="0"/>
            <a:ext cx="10659777" cy="7559675"/>
          </a:xfrm>
          <a:prstGeom prst="rect">
            <a:avLst/>
          </a:prstGeom>
          <a:noFill/>
          <a:ln>
            <a:noFill/>
          </a:ln>
        </p:spPr>
      </p:pic>
      <p:sp>
        <p:nvSpPr>
          <p:cNvPr id="51" name="Google Shape;51;p38"/>
          <p:cNvSpPr txBox="1">
            <a:spLocks noGrp="1"/>
          </p:cNvSpPr>
          <p:nvPr>
            <p:ph type="title"/>
          </p:nvPr>
        </p:nvSpPr>
        <p:spPr>
          <a:xfrm>
            <a:off x="1758595" y="2715122"/>
            <a:ext cx="3727804" cy="14605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6800"/>
              <a:buFont typeface="Arial"/>
              <a:buNone/>
              <a:defRPr sz="541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38"/>
          <p:cNvSpPr txBox="1">
            <a:spLocks noGrp="1"/>
          </p:cNvSpPr>
          <p:nvPr>
            <p:ph type="body" idx="1"/>
          </p:nvPr>
        </p:nvSpPr>
        <p:spPr>
          <a:xfrm>
            <a:off x="1758595" y="4361262"/>
            <a:ext cx="1503149" cy="462325"/>
          </a:xfrm>
          <a:prstGeom prst="rect">
            <a:avLst/>
          </a:prstGeom>
          <a:noFill/>
          <a:ln>
            <a:noFill/>
          </a:ln>
        </p:spPr>
        <p:txBody>
          <a:bodyPr spcFirstLastPara="1" wrap="square" lIns="91425" tIns="45700" rIns="91425" bIns="45700" anchor="t" anchorCtr="0">
            <a:normAutofit/>
          </a:bodyPr>
          <a:lstStyle>
            <a:lvl1pPr marL="363755" marR="0" lvl="0" indent="-181878" algn="l">
              <a:lnSpc>
                <a:spcPct val="90000"/>
              </a:lnSpc>
              <a:spcBef>
                <a:spcPts val="795"/>
              </a:spcBef>
              <a:spcAft>
                <a:spcPts val="0"/>
              </a:spcAft>
              <a:buClr>
                <a:schemeClr val="lt1"/>
              </a:buClr>
              <a:buSzPts val="3800"/>
              <a:buFont typeface="Arial"/>
              <a:buNone/>
              <a:defRPr sz="3023">
                <a:solidFill>
                  <a:schemeClr val="lt1"/>
                </a:solidFill>
                <a:latin typeface="Arial"/>
                <a:ea typeface="Arial"/>
                <a:cs typeface="Arial"/>
                <a:sym typeface="Arial"/>
              </a:defRPr>
            </a:lvl1pPr>
            <a:lvl2pPr marL="727510" lvl="1" indent="-272816" algn="l">
              <a:lnSpc>
                <a:spcPct val="90000"/>
              </a:lnSpc>
              <a:spcBef>
                <a:spcPts val="398"/>
              </a:spcBef>
              <a:spcAft>
                <a:spcPts val="0"/>
              </a:spcAft>
              <a:buClr>
                <a:schemeClr val="dk1"/>
              </a:buClr>
              <a:buSzPts val="1800"/>
              <a:buChar char="•"/>
              <a:defRPr/>
            </a:lvl2pPr>
            <a:lvl3pPr marL="1091265" lvl="2" indent="-272816" algn="l">
              <a:lnSpc>
                <a:spcPct val="90000"/>
              </a:lnSpc>
              <a:spcBef>
                <a:spcPts val="398"/>
              </a:spcBef>
              <a:spcAft>
                <a:spcPts val="0"/>
              </a:spcAft>
              <a:buClr>
                <a:schemeClr val="dk1"/>
              </a:buClr>
              <a:buSzPts val="1800"/>
              <a:buChar char="•"/>
              <a:defRPr/>
            </a:lvl3pPr>
            <a:lvl4pPr marL="1455019" lvl="3" indent="-272816" algn="l">
              <a:lnSpc>
                <a:spcPct val="90000"/>
              </a:lnSpc>
              <a:spcBef>
                <a:spcPts val="398"/>
              </a:spcBef>
              <a:spcAft>
                <a:spcPts val="0"/>
              </a:spcAft>
              <a:buClr>
                <a:schemeClr val="dk1"/>
              </a:buClr>
              <a:buSzPts val="1800"/>
              <a:buChar char="•"/>
              <a:defRPr/>
            </a:lvl4pPr>
            <a:lvl5pPr marL="1818774" lvl="4" indent="-272816" algn="l">
              <a:lnSpc>
                <a:spcPct val="90000"/>
              </a:lnSpc>
              <a:spcBef>
                <a:spcPts val="398"/>
              </a:spcBef>
              <a:spcAft>
                <a:spcPts val="0"/>
              </a:spcAft>
              <a:buClr>
                <a:schemeClr val="dk1"/>
              </a:buClr>
              <a:buSzPts val="1800"/>
              <a:buChar char="•"/>
              <a:defRPr/>
            </a:lvl5pPr>
            <a:lvl6pPr marL="2182529" lvl="5" indent="-272816" algn="l">
              <a:lnSpc>
                <a:spcPct val="90000"/>
              </a:lnSpc>
              <a:spcBef>
                <a:spcPts val="398"/>
              </a:spcBef>
              <a:spcAft>
                <a:spcPts val="0"/>
              </a:spcAft>
              <a:buClr>
                <a:schemeClr val="dk1"/>
              </a:buClr>
              <a:buSzPts val="1800"/>
              <a:buChar char="•"/>
              <a:defRPr/>
            </a:lvl6pPr>
            <a:lvl7pPr marL="2546284" lvl="6" indent="-272816" algn="l">
              <a:lnSpc>
                <a:spcPct val="90000"/>
              </a:lnSpc>
              <a:spcBef>
                <a:spcPts val="398"/>
              </a:spcBef>
              <a:spcAft>
                <a:spcPts val="0"/>
              </a:spcAft>
              <a:buClr>
                <a:schemeClr val="dk1"/>
              </a:buClr>
              <a:buSzPts val="1800"/>
              <a:buChar char="•"/>
              <a:defRPr/>
            </a:lvl7pPr>
            <a:lvl8pPr marL="2910039" lvl="7" indent="-272816" algn="l">
              <a:lnSpc>
                <a:spcPct val="90000"/>
              </a:lnSpc>
              <a:spcBef>
                <a:spcPts val="398"/>
              </a:spcBef>
              <a:spcAft>
                <a:spcPts val="0"/>
              </a:spcAft>
              <a:buClr>
                <a:schemeClr val="dk1"/>
              </a:buClr>
              <a:buSzPts val="1800"/>
              <a:buChar char="•"/>
              <a:defRPr/>
            </a:lvl8pPr>
            <a:lvl9pPr marL="3273795" lvl="8" indent="-272816" algn="l">
              <a:lnSpc>
                <a:spcPct val="90000"/>
              </a:lnSpc>
              <a:spcBef>
                <a:spcPts val="398"/>
              </a:spcBef>
              <a:spcAft>
                <a:spcPts val="0"/>
              </a:spcAft>
              <a:buClr>
                <a:schemeClr val="dk1"/>
              </a:buClr>
              <a:buSzPts val="1800"/>
              <a:buChar char="•"/>
              <a:defRPr/>
            </a:lvl9pPr>
          </a:lstStyle>
          <a:p>
            <a:endParaRPr/>
          </a:p>
        </p:txBody>
      </p:sp>
      <p:sp>
        <p:nvSpPr>
          <p:cNvPr id="53" name="Google Shape;53;p38"/>
          <p:cNvSpPr txBox="1">
            <a:spLocks noGrp="1"/>
          </p:cNvSpPr>
          <p:nvPr>
            <p:ph type="body" idx="2"/>
          </p:nvPr>
        </p:nvSpPr>
        <p:spPr>
          <a:xfrm>
            <a:off x="2496522" y="4537655"/>
            <a:ext cx="3998913" cy="259402"/>
          </a:xfrm>
          <a:prstGeom prst="rect">
            <a:avLst/>
          </a:prstGeom>
          <a:noFill/>
          <a:ln>
            <a:noFill/>
          </a:ln>
        </p:spPr>
        <p:txBody>
          <a:bodyPr spcFirstLastPara="1" wrap="square" lIns="91425" tIns="45700" rIns="91425" bIns="45700" anchor="t" anchorCtr="0">
            <a:normAutofit/>
          </a:bodyPr>
          <a:lstStyle>
            <a:lvl1pPr marL="363755" marR="0" lvl="0" indent="-181878" algn="l">
              <a:lnSpc>
                <a:spcPct val="90000"/>
              </a:lnSpc>
              <a:spcBef>
                <a:spcPts val="795"/>
              </a:spcBef>
              <a:spcAft>
                <a:spcPts val="0"/>
              </a:spcAft>
              <a:buClr>
                <a:schemeClr val="lt1"/>
              </a:buClr>
              <a:buSzPts val="1600"/>
              <a:buFont typeface="Arial"/>
              <a:buNone/>
              <a:defRPr sz="1273">
                <a:solidFill>
                  <a:schemeClr val="lt1"/>
                </a:solidFill>
                <a:latin typeface="Arial"/>
                <a:ea typeface="Arial"/>
                <a:cs typeface="Arial"/>
                <a:sym typeface="Arial"/>
              </a:defRPr>
            </a:lvl1pPr>
            <a:lvl2pPr marL="727510" lvl="1" indent="-272816" algn="l">
              <a:lnSpc>
                <a:spcPct val="90000"/>
              </a:lnSpc>
              <a:spcBef>
                <a:spcPts val="398"/>
              </a:spcBef>
              <a:spcAft>
                <a:spcPts val="0"/>
              </a:spcAft>
              <a:buClr>
                <a:schemeClr val="dk1"/>
              </a:buClr>
              <a:buSzPts val="1800"/>
              <a:buChar char="•"/>
              <a:defRPr/>
            </a:lvl2pPr>
            <a:lvl3pPr marL="1091265" lvl="2" indent="-272816" algn="l">
              <a:lnSpc>
                <a:spcPct val="90000"/>
              </a:lnSpc>
              <a:spcBef>
                <a:spcPts val="398"/>
              </a:spcBef>
              <a:spcAft>
                <a:spcPts val="0"/>
              </a:spcAft>
              <a:buClr>
                <a:schemeClr val="dk1"/>
              </a:buClr>
              <a:buSzPts val="1800"/>
              <a:buChar char="•"/>
              <a:defRPr/>
            </a:lvl3pPr>
            <a:lvl4pPr marL="1455019" lvl="3" indent="-272816" algn="l">
              <a:lnSpc>
                <a:spcPct val="90000"/>
              </a:lnSpc>
              <a:spcBef>
                <a:spcPts val="398"/>
              </a:spcBef>
              <a:spcAft>
                <a:spcPts val="0"/>
              </a:spcAft>
              <a:buClr>
                <a:schemeClr val="dk1"/>
              </a:buClr>
              <a:buSzPts val="1800"/>
              <a:buChar char="•"/>
              <a:defRPr/>
            </a:lvl4pPr>
            <a:lvl5pPr marL="1818774" lvl="4" indent="-272816" algn="l">
              <a:lnSpc>
                <a:spcPct val="90000"/>
              </a:lnSpc>
              <a:spcBef>
                <a:spcPts val="398"/>
              </a:spcBef>
              <a:spcAft>
                <a:spcPts val="0"/>
              </a:spcAft>
              <a:buClr>
                <a:schemeClr val="dk1"/>
              </a:buClr>
              <a:buSzPts val="1800"/>
              <a:buChar char="•"/>
              <a:defRPr/>
            </a:lvl5pPr>
            <a:lvl6pPr marL="2182529" lvl="5" indent="-272816" algn="l">
              <a:lnSpc>
                <a:spcPct val="90000"/>
              </a:lnSpc>
              <a:spcBef>
                <a:spcPts val="398"/>
              </a:spcBef>
              <a:spcAft>
                <a:spcPts val="0"/>
              </a:spcAft>
              <a:buClr>
                <a:schemeClr val="dk1"/>
              </a:buClr>
              <a:buSzPts val="1800"/>
              <a:buChar char="•"/>
              <a:defRPr/>
            </a:lvl6pPr>
            <a:lvl7pPr marL="2546284" lvl="6" indent="-272816" algn="l">
              <a:lnSpc>
                <a:spcPct val="90000"/>
              </a:lnSpc>
              <a:spcBef>
                <a:spcPts val="398"/>
              </a:spcBef>
              <a:spcAft>
                <a:spcPts val="0"/>
              </a:spcAft>
              <a:buClr>
                <a:schemeClr val="dk1"/>
              </a:buClr>
              <a:buSzPts val="1800"/>
              <a:buChar char="•"/>
              <a:defRPr/>
            </a:lvl7pPr>
            <a:lvl8pPr marL="2910039" lvl="7" indent="-272816" algn="l">
              <a:lnSpc>
                <a:spcPct val="90000"/>
              </a:lnSpc>
              <a:spcBef>
                <a:spcPts val="398"/>
              </a:spcBef>
              <a:spcAft>
                <a:spcPts val="0"/>
              </a:spcAft>
              <a:buClr>
                <a:schemeClr val="dk1"/>
              </a:buClr>
              <a:buSzPts val="1800"/>
              <a:buChar char="•"/>
              <a:defRPr/>
            </a:lvl8pPr>
            <a:lvl9pPr marL="3273795" lvl="8" indent="-272816" algn="l">
              <a:lnSpc>
                <a:spcPct val="90000"/>
              </a:lnSpc>
              <a:spcBef>
                <a:spcPts val="398"/>
              </a:spcBef>
              <a:spcAft>
                <a:spcPts val="0"/>
              </a:spcAft>
              <a:buClr>
                <a:schemeClr val="dk1"/>
              </a:buClr>
              <a:buSzPts val="1800"/>
              <a:buChar char="•"/>
              <a:defRPr/>
            </a:lvl9pPr>
          </a:lstStyle>
          <a:p>
            <a:endParaRPr/>
          </a:p>
        </p:txBody>
      </p:sp>
      <p:sp>
        <p:nvSpPr>
          <p:cNvPr id="54" name="Google Shape;54;p38"/>
          <p:cNvSpPr txBox="1">
            <a:spLocks noGrp="1"/>
          </p:cNvSpPr>
          <p:nvPr>
            <p:ph type="body" idx="3"/>
          </p:nvPr>
        </p:nvSpPr>
        <p:spPr>
          <a:xfrm>
            <a:off x="1744946" y="5026174"/>
            <a:ext cx="1503149" cy="462325"/>
          </a:xfrm>
          <a:prstGeom prst="rect">
            <a:avLst/>
          </a:prstGeom>
          <a:noFill/>
          <a:ln>
            <a:noFill/>
          </a:ln>
        </p:spPr>
        <p:txBody>
          <a:bodyPr spcFirstLastPara="1" wrap="square" lIns="91425" tIns="45700" rIns="91425" bIns="45700" anchor="t" anchorCtr="0">
            <a:normAutofit/>
          </a:bodyPr>
          <a:lstStyle>
            <a:lvl1pPr marL="363755" marR="0" lvl="0" indent="-181878" algn="l">
              <a:lnSpc>
                <a:spcPct val="90000"/>
              </a:lnSpc>
              <a:spcBef>
                <a:spcPts val="795"/>
              </a:spcBef>
              <a:spcAft>
                <a:spcPts val="0"/>
              </a:spcAft>
              <a:buClr>
                <a:schemeClr val="lt1"/>
              </a:buClr>
              <a:buSzPts val="3800"/>
              <a:buFont typeface="Arial"/>
              <a:buNone/>
              <a:defRPr sz="3023">
                <a:solidFill>
                  <a:schemeClr val="lt1"/>
                </a:solidFill>
                <a:latin typeface="Arial"/>
                <a:ea typeface="Arial"/>
                <a:cs typeface="Arial"/>
                <a:sym typeface="Arial"/>
              </a:defRPr>
            </a:lvl1pPr>
            <a:lvl2pPr marL="727510" lvl="1" indent="-272816" algn="l">
              <a:lnSpc>
                <a:spcPct val="90000"/>
              </a:lnSpc>
              <a:spcBef>
                <a:spcPts val="398"/>
              </a:spcBef>
              <a:spcAft>
                <a:spcPts val="0"/>
              </a:spcAft>
              <a:buClr>
                <a:schemeClr val="dk1"/>
              </a:buClr>
              <a:buSzPts val="1800"/>
              <a:buChar char="•"/>
              <a:defRPr/>
            </a:lvl2pPr>
            <a:lvl3pPr marL="1091265" lvl="2" indent="-272816" algn="l">
              <a:lnSpc>
                <a:spcPct val="90000"/>
              </a:lnSpc>
              <a:spcBef>
                <a:spcPts val="398"/>
              </a:spcBef>
              <a:spcAft>
                <a:spcPts val="0"/>
              </a:spcAft>
              <a:buClr>
                <a:schemeClr val="dk1"/>
              </a:buClr>
              <a:buSzPts val="1800"/>
              <a:buChar char="•"/>
              <a:defRPr/>
            </a:lvl3pPr>
            <a:lvl4pPr marL="1455019" lvl="3" indent="-272816" algn="l">
              <a:lnSpc>
                <a:spcPct val="90000"/>
              </a:lnSpc>
              <a:spcBef>
                <a:spcPts val="398"/>
              </a:spcBef>
              <a:spcAft>
                <a:spcPts val="0"/>
              </a:spcAft>
              <a:buClr>
                <a:schemeClr val="dk1"/>
              </a:buClr>
              <a:buSzPts val="1800"/>
              <a:buChar char="•"/>
              <a:defRPr/>
            </a:lvl4pPr>
            <a:lvl5pPr marL="1818774" lvl="4" indent="-272816" algn="l">
              <a:lnSpc>
                <a:spcPct val="90000"/>
              </a:lnSpc>
              <a:spcBef>
                <a:spcPts val="398"/>
              </a:spcBef>
              <a:spcAft>
                <a:spcPts val="0"/>
              </a:spcAft>
              <a:buClr>
                <a:schemeClr val="dk1"/>
              </a:buClr>
              <a:buSzPts val="1800"/>
              <a:buChar char="•"/>
              <a:defRPr/>
            </a:lvl5pPr>
            <a:lvl6pPr marL="2182529" lvl="5" indent="-272816" algn="l">
              <a:lnSpc>
                <a:spcPct val="90000"/>
              </a:lnSpc>
              <a:spcBef>
                <a:spcPts val="398"/>
              </a:spcBef>
              <a:spcAft>
                <a:spcPts val="0"/>
              </a:spcAft>
              <a:buClr>
                <a:schemeClr val="dk1"/>
              </a:buClr>
              <a:buSzPts val="1800"/>
              <a:buChar char="•"/>
              <a:defRPr/>
            </a:lvl6pPr>
            <a:lvl7pPr marL="2546284" lvl="6" indent="-272816" algn="l">
              <a:lnSpc>
                <a:spcPct val="90000"/>
              </a:lnSpc>
              <a:spcBef>
                <a:spcPts val="398"/>
              </a:spcBef>
              <a:spcAft>
                <a:spcPts val="0"/>
              </a:spcAft>
              <a:buClr>
                <a:schemeClr val="dk1"/>
              </a:buClr>
              <a:buSzPts val="1800"/>
              <a:buChar char="•"/>
              <a:defRPr/>
            </a:lvl7pPr>
            <a:lvl8pPr marL="2910039" lvl="7" indent="-272816" algn="l">
              <a:lnSpc>
                <a:spcPct val="90000"/>
              </a:lnSpc>
              <a:spcBef>
                <a:spcPts val="398"/>
              </a:spcBef>
              <a:spcAft>
                <a:spcPts val="0"/>
              </a:spcAft>
              <a:buClr>
                <a:schemeClr val="dk1"/>
              </a:buClr>
              <a:buSzPts val="1800"/>
              <a:buChar char="•"/>
              <a:defRPr/>
            </a:lvl8pPr>
            <a:lvl9pPr marL="3273795" lvl="8" indent="-272816" algn="l">
              <a:lnSpc>
                <a:spcPct val="90000"/>
              </a:lnSpc>
              <a:spcBef>
                <a:spcPts val="398"/>
              </a:spcBef>
              <a:spcAft>
                <a:spcPts val="0"/>
              </a:spcAft>
              <a:buClr>
                <a:schemeClr val="dk1"/>
              </a:buClr>
              <a:buSzPts val="1800"/>
              <a:buChar char="•"/>
              <a:defRPr/>
            </a:lvl9pPr>
          </a:lstStyle>
          <a:p>
            <a:endParaRPr/>
          </a:p>
        </p:txBody>
      </p:sp>
      <p:sp>
        <p:nvSpPr>
          <p:cNvPr id="55" name="Google Shape;55;p38"/>
          <p:cNvSpPr txBox="1">
            <a:spLocks noGrp="1"/>
          </p:cNvSpPr>
          <p:nvPr>
            <p:ph type="body" idx="4"/>
          </p:nvPr>
        </p:nvSpPr>
        <p:spPr>
          <a:xfrm>
            <a:off x="1744945" y="5759999"/>
            <a:ext cx="1503149" cy="503612"/>
          </a:xfrm>
          <a:prstGeom prst="rect">
            <a:avLst/>
          </a:prstGeom>
          <a:noFill/>
          <a:ln>
            <a:noFill/>
          </a:ln>
        </p:spPr>
        <p:txBody>
          <a:bodyPr spcFirstLastPara="1" wrap="square" lIns="91425" tIns="45700" rIns="91425" bIns="45700" anchor="t" anchorCtr="0">
            <a:normAutofit/>
          </a:bodyPr>
          <a:lstStyle>
            <a:lvl1pPr marL="363755" marR="0" lvl="0" indent="-181878" algn="l">
              <a:lnSpc>
                <a:spcPct val="90000"/>
              </a:lnSpc>
              <a:spcBef>
                <a:spcPts val="795"/>
              </a:spcBef>
              <a:spcAft>
                <a:spcPts val="0"/>
              </a:spcAft>
              <a:buClr>
                <a:schemeClr val="lt1"/>
              </a:buClr>
              <a:buSzPts val="3800"/>
              <a:buFont typeface="Arial"/>
              <a:buNone/>
              <a:defRPr sz="3023">
                <a:solidFill>
                  <a:schemeClr val="lt1"/>
                </a:solidFill>
                <a:latin typeface="Arial"/>
                <a:ea typeface="Arial"/>
                <a:cs typeface="Arial"/>
                <a:sym typeface="Arial"/>
              </a:defRPr>
            </a:lvl1pPr>
            <a:lvl2pPr marL="727510" lvl="1" indent="-272816" algn="l">
              <a:lnSpc>
                <a:spcPct val="90000"/>
              </a:lnSpc>
              <a:spcBef>
                <a:spcPts val="398"/>
              </a:spcBef>
              <a:spcAft>
                <a:spcPts val="0"/>
              </a:spcAft>
              <a:buClr>
                <a:schemeClr val="dk1"/>
              </a:buClr>
              <a:buSzPts val="1800"/>
              <a:buChar char="•"/>
              <a:defRPr/>
            </a:lvl2pPr>
            <a:lvl3pPr marL="1091265" lvl="2" indent="-272816" algn="l">
              <a:lnSpc>
                <a:spcPct val="90000"/>
              </a:lnSpc>
              <a:spcBef>
                <a:spcPts val="398"/>
              </a:spcBef>
              <a:spcAft>
                <a:spcPts val="0"/>
              </a:spcAft>
              <a:buClr>
                <a:schemeClr val="dk1"/>
              </a:buClr>
              <a:buSzPts val="1800"/>
              <a:buChar char="•"/>
              <a:defRPr/>
            </a:lvl3pPr>
            <a:lvl4pPr marL="1455019" lvl="3" indent="-272816" algn="l">
              <a:lnSpc>
                <a:spcPct val="90000"/>
              </a:lnSpc>
              <a:spcBef>
                <a:spcPts val="398"/>
              </a:spcBef>
              <a:spcAft>
                <a:spcPts val="0"/>
              </a:spcAft>
              <a:buClr>
                <a:schemeClr val="dk1"/>
              </a:buClr>
              <a:buSzPts val="1800"/>
              <a:buChar char="•"/>
              <a:defRPr/>
            </a:lvl4pPr>
            <a:lvl5pPr marL="1818774" lvl="4" indent="-272816" algn="l">
              <a:lnSpc>
                <a:spcPct val="90000"/>
              </a:lnSpc>
              <a:spcBef>
                <a:spcPts val="398"/>
              </a:spcBef>
              <a:spcAft>
                <a:spcPts val="0"/>
              </a:spcAft>
              <a:buClr>
                <a:schemeClr val="dk1"/>
              </a:buClr>
              <a:buSzPts val="1800"/>
              <a:buChar char="•"/>
              <a:defRPr/>
            </a:lvl5pPr>
            <a:lvl6pPr marL="2182529" lvl="5" indent="-272816" algn="l">
              <a:lnSpc>
                <a:spcPct val="90000"/>
              </a:lnSpc>
              <a:spcBef>
                <a:spcPts val="398"/>
              </a:spcBef>
              <a:spcAft>
                <a:spcPts val="0"/>
              </a:spcAft>
              <a:buClr>
                <a:schemeClr val="dk1"/>
              </a:buClr>
              <a:buSzPts val="1800"/>
              <a:buChar char="•"/>
              <a:defRPr/>
            </a:lvl6pPr>
            <a:lvl7pPr marL="2546284" lvl="6" indent="-272816" algn="l">
              <a:lnSpc>
                <a:spcPct val="90000"/>
              </a:lnSpc>
              <a:spcBef>
                <a:spcPts val="398"/>
              </a:spcBef>
              <a:spcAft>
                <a:spcPts val="0"/>
              </a:spcAft>
              <a:buClr>
                <a:schemeClr val="dk1"/>
              </a:buClr>
              <a:buSzPts val="1800"/>
              <a:buChar char="•"/>
              <a:defRPr/>
            </a:lvl7pPr>
            <a:lvl8pPr marL="2910039" lvl="7" indent="-272816" algn="l">
              <a:lnSpc>
                <a:spcPct val="90000"/>
              </a:lnSpc>
              <a:spcBef>
                <a:spcPts val="398"/>
              </a:spcBef>
              <a:spcAft>
                <a:spcPts val="0"/>
              </a:spcAft>
              <a:buClr>
                <a:schemeClr val="dk1"/>
              </a:buClr>
              <a:buSzPts val="1800"/>
              <a:buChar char="•"/>
              <a:defRPr/>
            </a:lvl8pPr>
            <a:lvl9pPr marL="3273795" lvl="8" indent="-272816" algn="l">
              <a:lnSpc>
                <a:spcPct val="90000"/>
              </a:lnSpc>
              <a:spcBef>
                <a:spcPts val="398"/>
              </a:spcBef>
              <a:spcAft>
                <a:spcPts val="0"/>
              </a:spcAft>
              <a:buClr>
                <a:schemeClr val="dk1"/>
              </a:buClr>
              <a:buSzPts val="1800"/>
              <a:buChar char="•"/>
              <a:defRPr/>
            </a:lvl9pPr>
          </a:lstStyle>
          <a:p>
            <a:endParaRPr/>
          </a:p>
        </p:txBody>
      </p:sp>
      <p:sp>
        <p:nvSpPr>
          <p:cNvPr id="56" name="Google Shape;56;p38"/>
          <p:cNvSpPr txBox="1">
            <a:spLocks noGrp="1"/>
          </p:cNvSpPr>
          <p:nvPr>
            <p:ph type="body" idx="5"/>
          </p:nvPr>
        </p:nvSpPr>
        <p:spPr>
          <a:xfrm>
            <a:off x="2551114" y="5211758"/>
            <a:ext cx="3998913" cy="259402"/>
          </a:xfrm>
          <a:prstGeom prst="rect">
            <a:avLst/>
          </a:prstGeom>
          <a:noFill/>
          <a:ln>
            <a:noFill/>
          </a:ln>
        </p:spPr>
        <p:txBody>
          <a:bodyPr spcFirstLastPara="1" wrap="square" lIns="91425" tIns="45700" rIns="91425" bIns="45700" anchor="t" anchorCtr="0">
            <a:normAutofit/>
          </a:bodyPr>
          <a:lstStyle>
            <a:lvl1pPr marL="363755" marR="0" lvl="0" indent="-181878" algn="l">
              <a:lnSpc>
                <a:spcPct val="90000"/>
              </a:lnSpc>
              <a:spcBef>
                <a:spcPts val="795"/>
              </a:spcBef>
              <a:spcAft>
                <a:spcPts val="0"/>
              </a:spcAft>
              <a:buClr>
                <a:schemeClr val="lt1"/>
              </a:buClr>
              <a:buSzPts val="1600"/>
              <a:buFont typeface="Arial"/>
              <a:buNone/>
              <a:defRPr sz="1273">
                <a:solidFill>
                  <a:schemeClr val="lt1"/>
                </a:solidFill>
                <a:latin typeface="Arial"/>
                <a:ea typeface="Arial"/>
                <a:cs typeface="Arial"/>
                <a:sym typeface="Arial"/>
              </a:defRPr>
            </a:lvl1pPr>
            <a:lvl2pPr marL="727510" lvl="1" indent="-272816" algn="l">
              <a:lnSpc>
                <a:spcPct val="90000"/>
              </a:lnSpc>
              <a:spcBef>
                <a:spcPts val="398"/>
              </a:spcBef>
              <a:spcAft>
                <a:spcPts val="0"/>
              </a:spcAft>
              <a:buClr>
                <a:schemeClr val="dk1"/>
              </a:buClr>
              <a:buSzPts val="1800"/>
              <a:buChar char="•"/>
              <a:defRPr/>
            </a:lvl2pPr>
            <a:lvl3pPr marL="1091265" lvl="2" indent="-272816" algn="l">
              <a:lnSpc>
                <a:spcPct val="90000"/>
              </a:lnSpc>
              <a:spcBef>
                <a:spcPts val="398"/>
              </a:spcBef>
              <a:spcAft>
                <a:spcPts val="0"/>
              </a:spcAft>
              <a:buClr>
                <a:schemeClr val="dk1"/>
              </a:buClr>
              <a:buSzPts val="1800"/>
              <a:buChar char="•"/>
              <a:defRPr/>
            </a:lvl3pPr>
            <a:lvl4pPr marL="1455019" lvl="3" indent="-272816" algn="l">
              <a:lnSpc>
                <a:spcPct val="90000"/>
              </a:lnSpc>
              <a:spcBef>
                <a:spcPts val="398"/>
              </a:spcBef>
              <a:spcAft>
                <a:spcPts val="0"/>
              </a:spcAft>
              <a:buClr>
                <a:schemeClr val="dk1"/>
              </a:buClr>
              <a:buSzPts val="1800"/>
              <a:buChar char="•"/>
              <a:defRPr/>
            </a:lvl4pPr>
            <a:lvl5pPr marL="1818774" lvl="4" indent="-272816" algn="l">
              <a:lnSpc>
                <a:spcPct val="90000"/>
              </a:lnSpc>
              <a:spcBef>
                <a:spcPts val="398"/>
              </a:spcBef>
              <a:spcAft>
                <a:spcPts val="0"/>
              </a:spcAft>
              <a:buClr>
                <a:schemeClr val="dk1"/>
              </a:buClr>
              <a:buSzPts val="1800"/>
              <a:buChar char="•"/>
              <a:defRPr/>
            </a:lvl5pPr>
            <a:lvl6pPr marL="2182529" lvl="5" indent="-272816" algn="l">
              <a:lnSpc>
                <a:spcPct val="90000"/>
              </a:lnSpc>
              <a:spcBef>
                <a:spcPts val="398"/>
              </a:spcBef>
              <a:spcAft>
                <a:spcPts val="0"/>
              </a:spcAft>
              <a:buClr>
                <a:schemeClr val="dk1"/>
              </a:buClr>
              <a:buSzPts val="1800"/>
              <a:buChar char="•"/>
              <a:defRPr/>
            </a:lvl6pPr>
            <a:lvl7pPr marL="2546284" lvl="6" indent="-272816" algn="l">
              <a:lnSpc>
                <a:spcPct val="90000"/>
              </a:lnSpc>
              <a:spcBef>
                <a:spcPts val="398"/>
              </a:spcBef>
              <a:spcAft>
                <a:spcPts val="0"/>
              </a:spcAft>
              <a:buClr>
                <a:schemeClr val="dk1"/>
              </a:buClr>
              <a:buSzPts val="1800"/>
              <a:buChar char="•"/>
              <a:defRPr/>
            </a:lvl7pPr>
            <a:lvl8pPr marL="2910039" lvl="7" indent="-272816" algn="l">
              <a:lnSpc>
                <a:spcPct val="90000"/>
              </a:lnSpc>
              <a:spcBef>
                <a:spcPts val="398"/>
              </a:spcBef>
              <a:spcAft>
                <a:spcPts val="0"/>
              </a:spcAft>
              <a:buClr>
                <a:schemeClr val="dk1"/>
              </a:buClr>
              <a:buSzPts val="1800"/>
              <a:buChar char="•"/>
              <a:defRPr/>
            </a:lvl8pPr>
            <a:lvl9pPr marL="3273795" lvl="8" indent="-272816" algn="l">
              <a:lnSpc>
                <a:spcPct val="90000"/>
              </a:lnSpc>
              <a:spcBef>
                <a:spcPts val="398"/>
              </a:spcBef>
              <a:spcAft>
                <a:spcPts val="0"/>
              </a:spcAft>
              <a:buClr>
                <a:schemeClr val="dk1"/>
              </a:buClr>
              <a:buSzPts val="1800"/>
              <a:buChar char="•"/>
              <a:defRPr/>
            </a:lvl9pPr>
          </a:lstStyle>
          <a:p>
            <a:endParaRPr/>
          </a:p>
        </p:txBody>
      </p:sp>
      <p:sp>
        <p:nvSpPr>
          <p:cNvPr id="57" name="Google Shape;57;p38"/>
          <p:cNvSpPr txBox="1">
            <a:spLocks noGrp="1"/>
          </p:cNvSpPr>
          <p:nvPr>
            <p:ph type="body" idx="6"/>
          </p:nvPr>
        </p:nvSpPr>
        <p:spPr>
          <a:xfrm>
            <a:off x="2551114" y="5939425"/>
            <a:ext cx="3998913" cy="259402"/>
          </a:xfrm>
          <a:prstGeom prst="rect">
            <a:avLst/>
          </a:prstGeom>
          <a:noFill/>
          <a:ln>
            <a:noFill/>
          </a:ln>
        </p:spPr>
        <p:txBody>
          <a:bodyPr spcFirstLastPara="1" wrap="square" lIns="91425" tIns="45700" rIns="91425" bIns="45700" anchor="t" anchorCtr="0">
            <a:normAutofit/>
          </a:bodyPr>
          <a:lstStyle>
            <a:lvl1pPr marL="363755" marR="0" lvl="0" indent="-181878" algn="l">
              <a:lnSpc>
                <a:spcPct val="90000"/>
              </a:lnSpc>
              <a:spcBef>
                <a:spcPts val="795"/>
              </a:spcBef>
              <a:spcAft>
                <a:spcPts val="0"/>
              </a:spcAft>
              <a:buClr>
                <a:schemeClr val="lt1"/>
              </a:buClr>
              <a:buSzPts val="1600"/>
              <a:buFont typeface="Arial"/>
              <a:buNone/>
              <a:defRPr sz="1273">
                <a:solidFill>
                  <a:schemeClr val="lt1"/>
                </a:solidFill>
                <a:latin typeface="Arial"/>
                <a:ea typeface="Arial"/>
                <a:cs typeface="Arial"/>
                <a:sym typeface="Arial"/>
              </a:defRPr>
            </a:lvl1pPr>
            <a:lvl2pPr marL="727510" lvl="1" indent="-272816" algn="l">
              <a:lnSpc>
                <a:spcPct val="90000"/>
              </a:lnSpc>
              <a:spcBef>
                <a:spcPts val="398"/>
              </a:spcBef>
              <a:spcAft>
                <a:spcPts val="0"/>
              </a:spcAft>
              <a:buClr>
                <a:schemeClr val="dk1"/>
              </a:buClr>
              <a:buSzPts val="1800"/>
              <a:buChar char="•"/>
              <a:defRPr/>
            </a:lvl2pPr>
            <a:lvl3pPr marL="1091265" lvl="2" indent="-272816" algn="l">
              <a:lnSpc>
                <a:spcPct val="90000"/>
              </a:lnSpc>
              <a:spcBef>
                <a:spcPts val="398"/>
              </a:spcBef>
              <a:spcAft>
                <a:spcPts val="0"/>
              </a:spcAft>
              <a:buClr>
                <a:schemeClr val="dk1"/>
              </a:buClr>
              <a:buSzPts val="1800"/>
              <a:buChar char="•"/>
              <a:defRPr/>
            </a:lvl3pPr>
            <a:lvl4pPr marL="1455019" lvl="3" indent="-272816" algn="l">
              <a:lnSpc>
                <a:spcPct val="90000"/>
              </a:lnSpc>
              <a:spcBef>
                <a:spcPts val="398"/>
              </a:spcBef>
              <a:spcAft>
                <a:spcPts val="0"/>
              </a:spcAft>
              <a:buClr>
                <a:schemeClr val="dk1"/>
              </a:buClr>
              <a:buSzPts val="1800"/>
              <a:buChar char="•"/>
              <a:defRPr/>
            </a:lvl4pPr>
            <a:lvl5pPr marL="1818774" lvl="4" indent="-272816" algn="l">
              <a:lnSpc>
                <a:spcPct val="90000"/>
              </a:lnSpc>
              <a:spcBef>
                <a:spcPts val="398"/>
              </a:spcBef>
              <a:spcAft>
                <a:spcPts val="0"/>
              </a:spcAft>
              <a:buClr>
                <a:schemeClr val="dk1"/>
              </a:buClr>
              <a:buSzPts val="1800"/>
              <a:buChar char="•"/>
              <a:defRPr/>
            </a:lvl5pPr>
            <a:lvl6pPr marL="2182529" lvl="5" indent="-272816" algn="l">
              <a:lnSpc>
                <a:spcPct val="90000"/>
              </a:lnSpc>
              <a:spcBef>
                <a:spcPts val="398"/>
              </a:spcBef>
              <a:spcAft>
                <a:spcPts val="0"/>
              </a:spcAft>
              <a:buClr>
                <a:schemeClr val="dk1"/>
              </a:buClr>
              <a:buSzPts val="1800"/>
              <a:buChar char="•"/>
              <a:defRPr/>
            </a:lvl6pPr>
            <a:lvl7pPr marL="2546284" lvl="6" indent="-272816" algn="l">
              <a:lnSpc>
                <a:spcPct val="90000"/>
              </a:lnSpc>
              <a:spcBef>
                <a:spcPts val="398"/>
              </a:spcBef>
              <a:spcAft>
                <a:spcPts val="0"/>
              </a:spcAft>
              <a:buClr>
                <a:schemeClr val="dk1"/>
              </a:buClr>
              <a:buSzPts val="1800"/>
              <a:buChar char="•"/>
              <a:defRPr/>
            </a:lvl7pPr>
            <a:lvl8pPr marL="2910039" lvl="7" indent="-272816" algn="l">
              <a:lnSpc>
                <a:spcPct val="90000"/>
              </a:lnSpc>
              <a:spcBef>
                <a:spcPts val="398"/>
              </a:spcBef>
              <a:spcAft>
                <a:spcPts val="0"/>
              </a:spcAft>
              <a:buClr>
                <a:schemeClr val="dk1"/>
              </a:buClr>
              <a:buSzPts val="1800"/>
              <a:buChar char="•"/>
              <a:defRPr/>
            </a:lvl8pPr>
            <a:lvl9pPr marL="3273795" lvl="8" indent="-272816" algn="l">
              <a:lnSpc>
                <a:spcPct val="90000"/>
              </a:lnSpc>
              <a:spcBef>
                <a:spcPts val="398"/>
              </a:spcBef>
              <a:spcAft>
                <a:spcPts val="0"/>
              </a:spcAft>
              <a:buClr>
                <a:schemeClr val="dk1"/>
              </a:buClr>
              <a:buSzPts val="1800"/>
              <a:buChar char="•"/>
              <a:defRPr/>
            </a:lvl9pPr>
          </a:lstStyle>
          <a:p>
            <a:endParaRPr/>
          </a:p>
        </p:txBody>
      </p:sp>
      <p:pic>
        <p:nvPicPr>
          <p:cNvPr id="58" name="Google Shape;58;p38"/>
          <p:cNvPicPr preferRelativeResize="0"/>
          <p:nvPr/>
        </p:nvPicPr>
        <p:blipFill rotWithShape="1">
          <a:blip r:embed="rId4">
            <a:alphaModFix/>
          </a:blip>
          <a:srcRect/>
          <a:stretch/>
        </p:blipFill>
        <p:spPr>
          <a:xfrm>
            <a:off x="8806071" y="177396"/>
            <a:ext cx="1853706" cy="878886"/>
          </a:xfrm>
          <a:prstGeom prst="rect">
            <a:avLst/>
          </a:prstGeom>
          <a:noFill/>
          <a:ln>
            <a:noFill/>
          </a:ln>
        </p:spPr>
      </p:pic>
    </p:spTree>
    <p:extLst>
      <p:ext uri="{BB962C8B-B14F-4D97-AF65-F5344CB8AC3E}">
        <p14:creationId xmlns:p14="http://schemas.microsoft.com/office/powerpoint/2010/main" val="161569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35013" y="403225"/>
            <a:ext cx="9221787" cy="1460500"/>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735013" y="2012950"/>
            <a:ext cx="9221787" cy="47958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4"/>
          </p:nvPr>
        </p:nvSpPr>
        <p:spPr>
          <a:xfrm>
            <a:off x="7551738" y="7007225"/>
            <a:ext cx="2405062" cy="401638"/>
          </a:xfrm>
          <a:prstGeom prst="rect">
            <a:avLst/>
          </a:prstGeom>
        </p:spPr>
        <p:txBody>
          <a:bodyPr vert="horz" lIns="91440" tIns="45720" rIns="91440" bIns="45720" rtlCol="0" anchor="ctr"/>
          <a:lstStyle>
            <a:lvl1pPr algn="r">
              <a:defRPr sz="1200">
                <a:solidFill>
                  <a:schemeClr val="tx1">
                    <a:tint val="75000"/>
                  </a:schemeClr>
                </a:solidFill>
              </a:defRPr>
            </a:lvl1pPr>
          </a:lstStyle>
          <a:p>
            <a:fld id="{C0BFD988-8F53-7E4D-B1A1-1DBAF7DEBB6C}" type="slidenum">
              <a:rPr lang="fr-FR" smtClean="0"/>
              <a:t>‹N°›</a:t>
            </a:fld>
            <a:endParaRPr lang="fr-FR" dirty="0"/>
          </a:p>
        </p:txBody>
      </p:sp>
    </p:spTree>
    <p:extLst>
      <p:ext uri="{BB962C8B-B14F-4D97-AF65-F5344CB8AC3E}">
        <p14:creationId xmlns:p14="http://schemas.microsoft.com/office/powerpoint/2010/main" val="979214441"/>
      </p:ext>
    </p:extLst>
  </p:cSld>
  <p:clrMap bg1="lt1" tx1="dk1" bg2="lt2" tx2="dk2" accent1="accent1" accent2="accent2" accent3="accent3" accent4="accent4" accent5="accent5" accent6="accent6" hlink="hlink" folHlink="folHlink"/>
  <p:sldLayoutIdLst>
    <p:sldLayoutId id="2147483671" r:id="rId1"/>
    <p:sldLayoutId id="2147483668" r:id="rId2"/>
    <p:sldLayoutId id="2147483669" r:id="rId3"/>
    <p:sldLayoutId id="2147483670" r:id="rId4"/>
    <p:sldLayoutId id="2147483672" r:id="rId5"/>
    <p:sldLayoutId id="2147483673" r:id="rId6"/>
    <p:sldLayoutId id="2147483674" r:id="rId7"/>
    <p:sldLayoutId id="2147483675" r:id="rId8"/>
    <p:sldLayoutId id="2147483676"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Abadi MT Condensed Extra Bold" charset="0"/>
          <a:ea typeface="Abadi MT Condensed Extra Bold" charset="0"/>
          <a:cs typeface="Abadi MT Condensed Extra Bold"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badi MT Condensed Extra Bold" charset="0"/>
          <a:ea typeface="Abadi MT Condensed Extra Bold" charset="0"/>
          <a:cs typeface="Abadi MT Condensed Extra Bold"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badi MT Condensed Extra Bold" charset="0"/>
          <a:ea typeface="Abadi MT Condensed Extra Bold" charset="0"/>
          <a:cs typeface="Abadi MT Condensed Extra Bold"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badi MT Condensed Extra Bold" charset="0"/>
          <a:ea typeface="Abadi MT Condensed Extra Bold" charset="0"/>
          <a:cs typeface="Abadi MT Condensed Extra Bold"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badi MT Condensed Extra Bold" charset="0"/>
          <a:ea typeface="Abadi MT Condensed Extra Bold" charset="0"/>
          <a:cs typeface="Abadi MT Condensed Extra Bold"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badi MT Condensed Extra Bold" charset="0"/>
          <a:ea typeface="Abadi MT Condensed Extra Bold" charset="0"/>
          <a:cs typeface="Abadi MT Condensed Extra Bold"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4FDB6C6-03E1-17F4-FCBD-0EC5903B022A}"/>
              </a:ext>
            </a:extLst>
          </p:cNvPr>
          <p:cNvSpPr>
            <a:spLocks noGrp="1"/>
          </p:cNvSpPr>
          <p:nvPr>
            <p:ph type="title"/>
          </p:nvPr>
        </p:nvSpPr>
        <p:spPr>
          <a:xfrm>
            <a:off x="735062" y="402483"/>
            <a:ext cx="9221689" cy="1461188"/>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1EFF95B-2BA0-3AEC-F5BC-003FA32050DB}"/>
              </a:ext>
            </a:extLst>
          </p:cNvPr>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1314D06-8EB9-1198-D09D-D93DEF918737}"/>
              </a:ext>
            </a:extLst>
          </p:cNvPr>
          <p:cNvSpPr>
            <a:spLocks noGrp="1"/>
          </p:cNvSpPr>
          <p:nvPr>
            <p:ph type="dt" sz="half" idx="2"/>
          </p:nvPr>
        </p:nvSpPr>
        <p:spPr>
          <a:xfrm>
            <a:off x="735062" y="7006699"/>
            <a:ext cx="2405658" cy="402483"/>
          </a:xfrm>
          <a:prstGeom prst="rect">
            <a:avLst/>
          </a:prstGeom>
        </p:spPr>
        <p:txBody>
          <a:bodyPr vert="horz" lIns="91440" tIns="45720" rIns="91440" bIns="45720" rtlCol="0" anchor="ctr"/>
          <a:lstStyle>
            <a:lvl1pPr algn="l">
              <a:defRPr sz="1052">
                <a:solidFill>
                  <a:schemeClr val="tx1">
                    <a:tint val="82000"/>
                  </a:schemeClr>
                </a:solidFill>
              </a:defRPr>
            </a:lvl1pPr>
          </a:lstStyle>
          <a:p>
            <a:fld id="{AEC2A914-51CD-4359-BE4C-C7E46D4E4ED7}" type="datetimeFigureOut">
              <a:rPr lang="fr-FR" smtClean="0"/>
              <a:t>20/06/2025</a:t>
            </a:fld>
            <a:endParaRPr lang="fr-FR" dirty="0"/>
          </a:p>
        </p:txBody>
      </p:sp>
      <p:sp>
        <p:nvSpPr>
          <p:cNvPr id="5" name="Espace réservé du pied de page 4">
            <a:extLst>
              <a:ext uri="{FF2B5EF4-FFF2-40B4-BE49-F238E27FC236}">
                <a16:creationId xmlns:a16="http://schemas.microsoft.com/office/drawing/2014/main" id="{08E8C164-F7DA-C60E-CAE4-B2F95FDCE930}"/>
              </a:ext>
            </a:extLst>
          </p:cNvPr>
          <p:cNvSpPr>
            <a:spLocks noGrp="1"/>
          </p:cNvSpPr>
          <p:nvPr>
            <p:ph type="ftr" sz="quarter" idx="3"/>
          </p:nvPr>
        </p:nvSpPr>
        <p:spPr>
          <a:xfrm>
            <a:off x="3541663" y="7006699"/>
            <a:ext cx="3608487" cy="402483"/>
          </a:xfrm>
          <a:prstGeom prst="rect">
            <a:avLst/>
          </a:prstGeom>
        </p:spPr>
        <p:txBody>
          <a:bodyPr vert="horz" lIns="91440" tIns="45720" rIns="91440" bIns="45720" rtlCol="0" anchor="ctr"/>
          <a:lstStyle>
            <a:lvl1pPr algn="ctr">
              <a:defRPr sz="1052">
                <a:solidFill>
                  <a:schemeClr val="tx1">
                    <a:tint val="82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4399BAEA-190B-57D3-606D-EA8E95002718}"/>
              </a:ext>
            </a:extLst>
          </p:cNvPr>
          <p:cNvSpPr>
            <a:spLocks noGrp="1"/>
          </p:cNvSpPr>
          <p:nvPr>
            <p:ph type="sldNum" sz="quarter" idx="4"/>
          </p:nvPr>
        </p:nvSpPr>
        <p:spPr>
          <a:xfrm>
            <a:off x="7551093" y="7006699"/>
            <a:ext cx="2405658" cy="402483"/>
          </a:xfrm>
          <a:prstGeom prst="rect">
            <a:avLst/>
          </a:prstGeom>
        </p:spPr>
        <p:txBody>
          <a:bodyPr vert="horz" lIns="91440" tIns="45720" rIns="91440" bIns="45720" rtlCol="0" anchor="ctr"/>
          <a:lstStyle>
            <a:lvl1pPr algn="r">
              <a:defRPr sz="1052">
                <a:solidFill>
                  <a:schemeClr val="tx1">
                    <a:tint val="82000"/>
                  </a:schemeClr>
                </a:solidFill>
              </a:defRPr>
            </a:lvl1pPr>
          </a:lstStyle>
          <a:p>
            <a:fld id="{FCD1CD22-B656-46B2-8348-11180008A436}" type="slidenum">
              <a:rPr lang="fr-FR" smtClean="0"/>
              <a:t>‹N°›</a:t>
            </a:fld>
            <a:endParaRPr lang="fr-FR" dirty="0"/>
          </a:p>
        </p:txBody>
      </p:sp>
    </p:spTree>
    <p:extLst>
      <p:ext uri="{BB962C8B-B14F-4D97-AF65-F5344CB8AC3E}">
        <p14:creationId xmlns:p14="http://schemas.microsoft.com/office/powerpoint/2010/main" val="174500149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801929" rtl="0" eaLnBrk="1" latinLnBrk="0" hangingPunct="1">
        <a:lnSpc>
          <a:spcPct val="90000"/>
        </a:lnSpc>
        <a:spcBef>
          <a:spcPct val="0"/>
        </a:spcBef>
        <a:buNone/>
        <a:defRPr sz="3859" kern="1200">
          <a:solidFill>
            <a:schemeClr val="tx1"/>
          </a:solidFill>
          <a:latin typeface="+mj-lt"/>
          <a:ea typeface="+mj-ea"/>
          <a:cs typeface="+mj-cs"/>
        </a:defRPr>
      </a:lvl1pPr>
    </p:titleStyle>
    <p:body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fr-FR"/>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jpe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youtu.be/xtbDynD7DE8" TargetMode="Externa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hyperlink" Target="https://us06web.zoom.us/meeting/register/QSHzGKpeSY-CtDdhIKzLXA" TargetMode="External"/><Relationship Id="rId3" Type="http://schemas.openxmlformats.org/officeDocument/2006/relationships/hyperlink" Target="https://us06web.zoom.us/meeting/register/-vKwvErdQrucXz68o_BJpg" TargetMode="External"/><Relationship Id="rId7" Type="http://schemas.openxmlformats.org/officeDocument/2006/relationships/hyperlink" Target="https://us06web.zoom.us/meeting/register/kkOuCINOTDe1TJeAhZF8Qw" TargetMode="External"/><Relationship Id="rId2" Type="http://schemas.openxmlformats.org/officeDocument/2006/relationships/hyperlink" Target="https://us06web.zoom.us/meeting/register/KuQMwDOCTTi53UQ9VQ-F9w" TargetMode="External"/><Relationship Id="rId1" Type="http://schemas.openxmlformats.org/officeDocument/2006/relationships/slideLayout" Target="../slideLayouts/slideLayout6.xml"/><Relationship Id="rId6" Type="http://schemas.openxmlformats.org/officeDocument/2006/relationships/hyperlink" Target="https://us06web.zoom.us/meeting/register/4CJobHgDTvmE2QFunYr-vQ" TargetMode="External"/><Relationship Id="rId5" Type="http://schemas.openxmlformats.org/officeDocument/2006/relationships/hyperlink" Target="https://us06web.zoom.us/meeting/register/TLSFg4KISiea-nO6Yl1z2w" TargetMode="External"/><Relationship Id="rId10" Type="http://schemas.openxmlformats.org/officeDocument/2006/relationships/hyperlink" Target="https://us06web.zoom.us/meeting/register/eOQmcwGYShu0qiBv7-Hdxw" TargetMode="External"/><Relationship Id="rId4" Type="http://schemas.openxmlformats.org/officeDocument/2006/relationships/hyperlink" Target="https://us06web.zoom.us/meeting/register/zX8iirzrTlitmmVjIYHXBg" TargetMode="External"/><Relationship Id="rId9" Type="http://schemas.openxmlformats.org/officeDocument/2006/relationships/hyperlink" Target="https://us06web.zoom.us/meeting/register/9q0siUfBTsu8tHbn_DD8vQ" TargetMode="External"/></Relationships>
</file>

<file path=ppt/slides/_rels/slide51.xml.rels><?xml version="1.0" encoding="UTF-8" standalone="yes"?>
<Relationships xmlns="http://schemas.openxmlformats.org/package/2006/relationships"><Relationship Id="rId2" Type="http://schemas.openxmlformats.org/officeDocument/2006/relationships/hyperlink" Target="https://forms.office.com/e/5ZC5F4R25t"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hyperlink" Target="https://freepngimg.com/svg/11139-hospital-staff" TargetMode="External"/><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326765" y="3033076"/>
            <a:ext cx="8105943" cy="1385267"/>
          </a:xfrm>
        </p:spPr>
        <p:txBody>
          <a:bodyPr>
            <a:normAutofit fontScale="90000"/>
          </a:bodyPr>
          <a:lstStyle/>
          <a:p>
            <a:pPr algn="ctr"/>
            <a:r>
              <a:rPr lang="fr-FR" sz="2864" b="1" u="sng" cap="small" dirty="0">
                <a:solidFill>
                  <a:schemeClr val="bg1"/>
                </a:solidFill>
              </a:rPr>
              <a:t>Projet Réseaux et Partenariats Hospitaliers 2024-2027 (PRPH4)</a:t>
            </a:r>
            <a:br>
              <a:rPr lang="fr-FR" sz="2864" b="1" u="sng" cap="small" dirty="0">
                <a:solidFill>
                  <a:schemeClr val="bg1"/>
                </a:solidFill>
              </a:rPr>
            </a:br>
            <a:r>
              <a:rPr lang="fr-FR" sz="2546" u="sng" dirty="0">
                <a:solidFill>
                  <a:schemeClr val="bg1"/>
                </a:solidFill>
              </a:rPr>
              <a:t> </a:t>
            </a:r>
            <a:br>
              <a:rPr lang="fr-FR" sz="2546" u="sng" dirty="0">
                <a:solidFill>
                  <a:schemeClr val="bg1"/>
                </a:solidFill>
              </a:rPr>
            </a:br>
            <a:r>
              <a:rPr lang="fr-FR" sz="2546" b="1" dirty="0">
                <a:solidFill>
                  <a:schemeClr val="bg1"/>
                </a:solidFill>
              </a:rPr>
              <a:t>Formation des porteurs de projets</a:t>
            </a:r>
            <a:br>
              <a:rPr lang="fr-FR" sz="2546" dirty="0">
                <a:solidFill>
                  <a:schemeClr val="bg1"/>
                </a:solidFill>
              </a:rPr>
            </a:br>
            <a:br>
              <a:rPr lang="fr-FR" sz="2546" dirty="0">
                <a:solidFill>
                  <a:schemeClr val="bg1"/>
                </a:solidFill>
              </a:rPr>
            </a:br>
            <a:endParaRPr lang="fr-FR" sz="2546" dirty="0">
              <a:solidFill>
                <a:schemeClr val="bg1"/>
              </a:solidFill>
            </a:endParaRPr>
          </a:p>
        </p:txBody>
      </p:sp>
      <p:sp>
        <p:nvSpPr>
          <p:cNvPr id="4" name="Espace réservé du texte 3"/>
          <p:cNvSpPr>
            <a:spLocks noGrp="1"/>
          </p:cNvSpPr>
          <p:nvPr>
            <p:ph type="body" sz="quarter" idx="10"/>
          </p:nvPr>
        </p:nvSpPr>
        <p:spPr/>
        <p:txBody>
          <a:bodyPr>
            <a:normAutofit fontScale="47500" lnSpcReduction="20000"/>
          </a:bodyPr>
          <a:lstStyle/>
          <a:p>
            <a:pPr marL="0" indent="0">
              <a:buNone/>
            </a:pPr>
            <a:r>
              <a:rPr lang="fr-FR" dirty="0"/>
              <a:t>Mai 2025</a:t>
            </a:r>
          </a:p>
        </p:txBody>
      </p:sp>
      <p:sp>
        <p:nvSpPr>
          <p:cNvPr id="5" name="Titre 2"/>
          <p:cNvSpPr txBox="1">
            <a:spLocks/>
          </p:cNvSpPr>
          <p:nvPr/>
        </p:nvSpPr>
        <p:spPr>
          <a:xfrm>
            <a:off x="1243681" y="4531921"/>
            <a:ext cx="8272109" cy="1162457"/>
          </a:xfrm>
          <a:prstGeom prst="rect">
            <a:avLst/>
          </a:prstGeom>
        </p:spPr>
        <p:txBody>
          <a:bodyPr vert="horz" lIns="72746" tIns="36373" rIns="72746" bIns="36373" rtlCol="0" anchor="ctr">
            <a:normAutofit/>
          </a:bodyPr>
          <a:lstStyle>
            <a:lvl1pPr algn="l" defTabSz="1007943" rtl="0" eaLnBrk="1" latinLnBrk="0" hangingPunct="1">
              <a:lnSpc>
                <a:spcPct val="90000"/>
              </a:lnSpc>
              <a:spcBef>
                <a:spcPct val="0"/>
              </a:spcBef>
              <a:buNone/>
              <a:defRPr sz="6000" kern="1200" baseline="0">
                <a:solidFill>
                  <a:schemeClr val="bg1"/>
                </a:solidFill>
                <a:latin typeface="Arial" panose="020B0604020202020204" pitchFamily="34" charset="0"/>
                <a:ea typeface="Helvetica Neue" charset="0"/>
                <a:cs typeface="Arial" panose="020B0604020202020204" pitchFamily="34" charset="0"/>
              </a:defRPr>
            </a:lvl1pPr>
          </a:lstStyle>
          <a:p>
            <a:pPr algn="ctr"/>
            <a:r>
              <a:rPr lang="fr-FR" sz="1909" i="1" dirty="0">
                <a:solidFill>
                  <a:prstClr val="white"/>
                </a:solidFill>
              </a:rPr>
              <a:t>Module 1</a:t>
            </a:r>
          </a:p>
          <a:p>
            <a:pPr algn="ctr"/>
            <a:r>
              <a:rPr lang="fr-FR" sz="1909" i="1" dirty="0">
                <a:solidFill>
                  <a:prstClr val="white"/>
                </a:solidFill>
              </a:rPr>
              <a:t>La gestion de projet sensible au genre : un levier de la stratégie française en santé mondiale</a:t>
            </a:r>
          </a:p>
        </p:txBody>
      </p:sp>
    </p:spTree>
    <p:extLst>
      <p:ext uri="{BB962C8B-B14F-4D97-AF65-F5344CB8AC3E}">
        <p14:creationId xmlns:p14="http://schemas.microsoft.com/office/powerpoint/2010/main" val="2164316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C0BFD988-8F53-7E4D-B1A1-1DBAF7DEBB6C}" type="slidenum">
              <a:rPr lang="fr-FR" smtClean="0"/>
              <a:pPr/>
              <a:t>10</a:t>
            </a:fld>
            <a:endParaRPr lang="fr-FR" dirty="0"/>
          </a:p>
        </p:txBody>
      </p:sp>
      <p:graphicFrame>
        <p:nvGraphicFramePr>
          <p:cNvPr id="10" name="图表 1"/>
          <p:cNvGraphicFramePr>
            <a:graphicFrameLocks/>
          </p:cNvGraphicFramePr>
          <p:nvPr>
            <p:extLst>
              <p:ext uri="{D42A27DB-BD31-4B8C-83A1-F6EECF244321}">
                <p14:modId xmlns:p14="http://schemas.microsoft.com/office/powerpoint/2010/main" val="2693870644"/>
              </p:ext>
            </p:extLst>
          </p:nvPr>
        </p:nvGraphicFramePr>
        <p:xfrm>
          <a:off x="789903" y="947756"/>
          <a:ext cx="8678950" cy="3065459"/>
        </p:xfrm>
        <a:graphic>
          <a:graphicData uri="http://schemas.openxmlformats.org/drawingml/2006/chart">
            <c:chart xmlns:c="http://schemas.openxmlformats.org/drawingml/2006/chart" xmlns:r="http://schemas.openxmlformats.org/officeDocument/2006/relationships" r:id="rId3"/>
          </a:graphicData>
        </a:graphic>
      </p:graphicFrame>
      <p:sp>
        <p:nvSpPr>
          <p:cNvPr id="5" name="Titre 1"/>
          <p:cNvSpPr>
            <a:spLocks noGrp="1"/>
          </p:cNvSpPr>
          <p:nvPr>
            <p:ph type="title"/>
          </p:nvPr>
        </p:nvSpPr>
        <p:spPr>
          <a:xfrm>
            <a:off x="180839" y="141034"/>
            <a:ext cx="8356429" cy="653050"/>
          </a:xfrm>
          <a:ln>
            <a:noFill/>
          </a:ln>
        </p:spPr>
        <p:txBody>
          <a:bodyPr>
            <a:noAutofit/>
          </a:bodyPr>
          <a:lstStyle/>
          <a:p>
            <a:pPr marL="360362">
              <a:lnSpc>
                <a:spcPct val="120000"/>
              </a:lnSpc>
            </a:pPr>
            <a:r>
              <a:rPr lang="fr-FR" sz="1800" b="1" dirty="0"/>
              <a:t>7 Thématiques clés d’intervention du PRPH4 alignées sur la Stratégie Française en Santé Mondiale</a:t>
            </a:r>
          </a:p>
        </p:txBody>
      </p:sp>
      <p:graphicFrame>
        <p:nvGraphicFramePr>
          <p:cNvPr id="6" name="Tableau 5"/>
          <p:cNvGraphicFramePr>
            <a:graphicFrameLocks noGrp="1"/>
          </p:cNvGraphicFramePr>
          <p:nvPr>
            <p:extLst>
              <p:ext uri="{D42A27DB-BD31-4B8C-83A1-F6EECF244321}">
                <p14:modId xmlns:p14="http://schemas.microsoft.com/office/powerpoint/2010/main" val="2185207733"/>
              </p:ext>
            </p:extLst>
          </p:nvPr>
        </p:nvGraphicFramePr>
        <p:xfrm>
          <a:off x="848206" y="4166887"/>
          <a:ext cx="8620647" cy="3142735"/>
        </p:xfrm>
        <a:graphic>
          <a:graphicData uri="http://schemas.openxmlformats.org/drawingml/2006/table">
            <a:tbl>
              <a:tblPr/>
              <a:tblGrid>
                <a:gridCol w="2304638">
                  <a:extLst>
                    <a:ext uri="{9D8B030D-6E8A-4147-A177-3AD203B41FA5}">
                      <a16:colId xmlns:a16="http://schemas.microsoft.com/office/drawing/2014/main" val="4164778173"/>
                    </a:ext>
                  </a:extLst>
                </a:gridCol>
                <a:gridCol w="3181763">
                  <a:extLst>
                    <a:ext uri="{9D8B030D-6E8A-4147-A177-3AD203B41FA5}">
                      <a16:colId xmlns:a16="http://schemas.microsoft.com/office/drawing/2014/main" val="2349328409"/>
                    </a:ext>
                  </a:extLst>
                </a:gridCol>
                <a:gridCol w="1455822">
                  <a:extLst>
                    <a:ext uri="{9D8B030D-6E8A-4147-A177-3AD203B41FA5}">
                      <a16:colId xmlns:a16="http://schemas.microsoft.com/office/drawing/2014/main" val="733935021"/>
                    </a:ext>
                  </a:extLst>
                </a:gridCol>
                <a:gridCol w="875297">
                  <a:extLst>
                    <a:ext uri="{9D8B030D-6E8A-4147-A177-3AD203B41FA5}">
                      <a16:colId xmlns:a16="http://schemas.microsoft.com/office/drawing/2014/main" val="1995964421"/>
                    </a:ext>
                  </a:extLst>
                </a:gridCol>
                <a:gridCol w="803127">
                  <a:extLst>
                    <a:ext uri="{9D8B030D-6E8A-4147-A177-3AD203B41FA5}">
                      <a16:colId xmlns:a16="http://schemas.microsoft.com/office/drawing/2014/main" val="3393896688"/>
                    </a:ext>
                  </a:extLst>
                </a:gridCol>
              </a:tblGrid>
              <a:tr h="380544">
                <a:tc>
                  <a:txBody>
                    <a:bodyPr/>
                    <a:lstStyle/>
                    <a:p>
                      <a:pPr algn="ctr" fontAlgn="ctr"/>
                      <a:r>
                        <a:rPr lang="fr-FR" sz="1100" b="1" i="0" u="none" strike="noStrike" kern="1200" dirty="0">
                          <a:solidFill>
                            <a:schemeClr val="bg1"/>
                          </a:solidFill>
                          <a:effectLst/>
                          <a:latin typeface="微软雅黑" panose="020B0503020204020204" pitchFamily="34" charset="-122"/>
                          <a:ea typeface="微软雅黑" panose="020B0503020204020204" pitchFamily="34" charset="-122"/>
                          <a:cs typeface="+mn-cs"/>
                        </a:rPr>
                        <a:t>Stratégie Française en Santé Mondiale</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D57A9"/>
                    </a:solidFill>
                  </a:tcPr>
                </a:tc>
                <a:tc>
                  <a:txBody>
                    <a:bodyPr/>
                    <a:lstStyle/>
                    <a:p>
                      <a:pPr algn="ctr" fontAlgn="ctr"/>
                      <a:r>
                        <a:rPr lang="fr-FR" sz="1100" b="1" i="0" u="none" strike="noStrike" kern="1200" dirty="0">
                          <a:solidFill>
                            <a:schemeClr val="bg1"/>
                          </a:solidFill>
                          <a:effectLst/>
                          <a:latin typeface="微软雅黑" panose="020B0503020204020204" pitchFamily="34" charset="-122"/>
                          <a:ea typeface="微软雅黑" panose="020B0503020204020204" pitchFamily="34" charset="-122"/>
                          <a:cs typeface="+mn-cs"/>
                        </a:rPr>
                        <a:t>Thématique</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D57A9"/>
                    </a:solidFill>
                  </a:tcPr>
                </a:tc>
                <a:tc>
                  <a:txBody>
                    <a:bodyPr/>
                    <a:lstStyle/>
                    <a:p>
                      <a:pPr algn="ctr" fontAlgn="ctr"/>
                      <a:r>
                        <a:rPr lang="fr-FR" sz="1050" b="1" i="0" u="none" strike="noStrike" dirty="0">
                          <a:solidFill>
                            <a:srgbClr val="FFFFFF"/>
                          </a:solidFill>
                          <a:effectLst/>
                          <a:latin typeface="Arial" panose="020B0604020202020204" pitchFamily="34" charset="0"/>
                        </a:rPr>
                        <a:t>Nombre de Projets</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D57A9"/>
                    </a:solidFill>
                  </a:tcPr>
                </a:tc>
                <a:tc>
                  <a:txBody>
                    <a:bodyPr/>
                    <a:lstStyle/>
                    <a:p>
                      <a:pPr algn="ctr" fontAlgn="ctr"/>
                      <a:r>
                        <a:rPr lang="fr-FR" sz="1050" b="1" i="0" u="none" strike="noStrike" dirty="0">
                          <a:solidFill>
                            <a:srgbClr val="FFFFFF"/>
                          </a:solidFill>
                          <a:effectLst/>
                          <a:latin typeface="Arial" panose="020B0604020202020204" pitchFamily="34" charset="0"/>
                        </a:rPr>
                        <a:t>Montant</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D57A9"/>
                    </a:solidFill>
                  </a:tcPr>
                </a:tc>
                <a:tc>
                  <a:txBody>
                    <a:bodyPr/>
                    <a:lstStyle/>
                    <a:p>
                      <a:pPr algn="ctr" fontAlgn="ctr"/>
                      <a:r>
                        <a:rPr lang="fr-FR" sz="1050" b="1" i="0" u="none" strike="noStrike" dirty="0">
                          <a:solidFill>
                            <a:srgbClr val="FFFFFF"/>
                          </a:solidFill>
                          <a:effectLst/>
                          <a:latin typeface="Arial" panose="020B0604020202020204" pitchFamily="34" charset="0"/>
                        </a:rPr>
                        <a:t>% en valeur</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D57A9"/>
                    </a:solidFill>
                  </a:tcPr>
                </a:tc>
                <a:extLst>
                  <a:ext uri="{0D108BD9-81ED-4DB2-BD59-A6C34878D82A}">
                    <a16:rowId xmlns:a16="http://schemas.microsoft.com/office/drawing/2014/main" val="2946864400"/>
                  </a:ext>
                </a:extLst>
              </a:tr>
              <a:tr h="312821">
                <a:tc>
                  <a:txBody>
                    <a:bodyPr/>
                    <a:lstStyle/>
                    <a:p>
                      <a:pPr algn="ctr" fontAlgn="ctr"/>
                      <a:endParaRPr lang="fr-FR" sz="1000" b="0" i="0" u="none" strike="noStrike" dirty="0">
                        <a:solidFill>
                          <a:srgbClr val="000000"/>
                        </a:solidFill>
                        <a:effectLst/>
                        <a:latin typeface="Calibri" panose="020F0502020204030204" pitchFamily="34" charset="0"/>
                      </a:endParaRP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微软雅黑" panose="020B0503020204020204" pitchFamily="34" charset="-122"/>
                          <a:ea typeface="微软雅黑" panose="020B0503020204020204" pitchFamily="34" charset="-122"/>
                        </a:rPr>
                        <a:t>Biomédical et Equipements</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fr-FR" sz="1000" b="0" i="0" u="none" strike="noStrike">
                          <a:solidFill>
                            <a:srgbClr val="000000"/>
                          </a:solidFill>
                          <a:effectLst/>
                          <a:latin typeface="微软雅黑" panose="020B0503020204020204" pitchFamily="34" charset="-122"/>
                          <a:ea typeface="微软雅黑" panose="020B0503020204020204" pitchFamily="34" charset="-122"/>
                        </a:rPr>
                        <a:t>2</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fr-FR" sz="1000" b="0" i="0" u="none" strike="noStrike" dirty="0">
                          <a:solidFill>
                            <a:srgbClr val="000000"/>
                          </a:solidFill>
                          <a:effectLst/>
                          <a:latin typeface="微软雅黑" panose="020B0503020204020204" pitchFamily="34" charset="-122"/>
                          <a:ea typeface="微软雅黑" panose="020B0503020204020204" pitchFamily="34" charset="-122"/>
                        </a:rPr>
                        <a:t>130 000 €</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fr-FR" sz="1000" b="0" i="0" u="none" strike="noStrike" dirty="0">
                          <a:solidFill>
                            <a:srgbClr val="000000"/>
                          </a:solidFill>
                          <a:effectLst/>
                          <a:latin typeface="微软雅黑" panose="020B0503020204020204" pitchFamily="34" charset="-122"/>
                          <a:ea typeface="微软雅黑" panose="020B0503020204020204" pitchFamily="34" charset="-122"/>
                        </a:rPr>
                        <a:t>7%</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831567696"/>
                  </a:ext>
                </a:extLst>
              </a:tr>
              <a:tr h="39704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1200" b="1" i="0" u="none" strike="noStrike" dirty="0">
                          <a:solidFill>
                            <a:srgbClr val="3A6587"/>
                          </a:solidFill>
                          <a:effectLst/>
                          <a:latin typeface="Calibri" panose="020F0502020204030204" pitchFamily="34" charset="0"/>
                        </a:rPr>
                        <a:t>Axe 1: Renforcement des systèmes de santé</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微软雅黑" panose="020B0503020204020204" pitchFamily="34" charset="-122"/>
                          <a:ea typeface="微软雅黑" panose="020B0503020204020204" pitchFamily="34" charset="-122"/>
                        </a:rPr>
                        <a:t>Médecine de spécialités et Maladies Non Transmissibles</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1">
                        <a:lumMod val="40000"/>
                        <a:lumOff val="60000"/>
                      </a:schemeClr>
                    </a:solidFill>
                  </a:tcPr>
                </a:tc>
                <a:tc>
                  <a:txBody>
                    <a:bodyPr/>
                    <a:lstStyle/>
                    <a:p>
                      <a:pPr algn="ctr" fontAlgn="ctr"/>
                      <a:r>
                        <a:rPr lang="fr-FR" sz="1000" b="0" i="0" u="none" strike="noStrike" dirty="0">
                          <a:solidFill>
                            <a:srgbClr val="000000"/>
                          </a:solidFill>
                          <a:effectLst/>
                          <a:latin typeface="微软雅黑" panose="020B0503020204020204" pitchFamily="34" charset="-122"/>
                          <a:ea typeface="微软雅黑" panose="020B0503020204020204" pitchFamily="34" charset="-122"/>
                        </a:rPr>
                        <a:t>4</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1">
                        <a:lumMod val="40000"/>
                        <a:lumOff val="60000"/>
                      </a:schemeClr>
                    </a:solidFill>
                  </a:tcPr>
                </a:tc>
                <a:tc>
                  <a:txBody>
                    <a:bodyPr/>
                    <a:lstStyle/>
                    <a:p>
                      <a:pPr algn="ctr" fontAlgn="ctr"/>
                      <a:r>
                        <a:rPr lang="fr-FR" sz="1000" b="0" i="0" u="none" strike="noStrike" dirty="0">
                          <a:solidFill>
                            <a:srgbClr val="000000"/>
                          </a:solidFill>
                          <a:effectLst/>
                          <a:latin typeface="微软雅黑" panose="020B0503020204020204" pitchFamily="34" charset="-122"/>
                          <a:ea typeface="微软雅黑" panose="020B0503020204020204" pitchFamily="34" charset="-122"/>
                        </a:rPr>
                        <a:t>300 000 €</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1">
                        <a:lumMod val="40000"/>
                        <a:lumOff val="60000"/>
                      </a:schemeClr>
                    </a:solidFill>
                  </a:tcPr>
                </a:tc>
                <a:tc>
                  <a:txBody>
                    <a:bodyPr/>
                    <a:lstStyle/>
                    <a:p>
                      <a:pPr algn="ctr" fontAlgn="ctr"/>
                      <a:r>
                        <a:rPr lang="fr-FR" sz="1000" b="0" i="0" u="none" strike="noStrike" dirty="0">
                          <a:solidFill>
                            <a:srgbClr val="000000"/>
                          </a:solidFill>
                          <a:effectLst/>
                          <a:latin typeface="微软雅黑" panose="020B0503020204020204" pitchFamily="34" charset="-122"/>
                          <a:ea typeface="微软雅黑" panose="020B0503020204020204" pitchFamily="34" charset="-122"/>
                        </a:rPr>
                        <a:t>15%</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105273217"/>
                  </a:ext>
                </a:extLst>
              </a:tr>
              <a:tr h="358762">
                <a:tc>
                  <a:txBody>
                    <a:bodyPr/>
                    <a:lstStyle/>
                    <a:p>
                      <a:pPr algn="ctr" fontAlgn="ctr"/>
                      <a:r>
                        <a:rPr lang="fr-FR" sz="900" b="0" i="0" u="none" strike="noStrike" dirty="0">
                          <a:solidFill>
                            <a:srgbClr val="3A6587"/>
                          </a:solidFill>
                          <a:effectLst/>
                          <a:latin typeface="Calibri" panose="020F0502020204030204" pitchFamily="34" charset="0"/>
                        </a:rPr>
                        <a:t> </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微软雅黑" panose="020B0503020204020204" pitchFamily="34" charset="-122"/>
                          <a:ea typeface="微软雅黑" panose="020B0503020204020204" pitchFamily="34" charset="-122"/>
                        </a:rPr>
                        <a:t>Qualité des soins centrés sur la personne</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微软雅黑" panose="020B0503020204020204" pitchFamily="34" charset="-122"/>
                          <a:ea typeface="微软雅黑" panose="020B0503020204020204" pitchFamily="34" charset="-122"/>
                        </a:rPr>
                        <a:t>3</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微软雅黑" panose="020B0503020204020204" pitchFamily="34" charset="-122"/>
                          <a:ea typeface="微软雅黑" panose="020B0503020204020204" pitchFamily="34" charset="-122"/>
                        </a:rPr>
                        <a:t>240 000 €</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微软雅黑" panose="020B0503020204020204" pitchFamily="34" charset="-122"/>
                          <a:ea typeface="微软雅黑" panose="020B0503020204020204" pitchFamily="34" charset="-122"/>
                        </a:rPr>
                        <a:t>12%</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064597413"/>
                  </a:ext>
                </a:extLst>
              </a:tr>
              <a:tr h="326886">
                <a:tc>
                  <a:txBody>
                    <a:bodyPr/>
                    <a:lstStyle/>
                    <a:p>
                      <a:pPr algn="ctr" fontAlgn="ctr"/>
                      <a:endParaRPr lang="fr-FR" sz="1200" b="1" i="0" u="none" strike="noStrike" dirty="0">
                        <a:solidFill>
                          <a:srgbClr val="3A6587"/>
                        </a:solidFill>
                        <a:effectLst/>
                        <a:latin typeface="Calibri" panose="020F0502020204030204" pitchFamily="34" charset="0"/>
                      </a:endParaRP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微软雅黑" panose="020B0503020204020204" pitchFamily="34" charset="-122"/>
                          <a:ea typeface="微软雅黑" panose="020B0503020204020204" pitchFamily="34" charset="-122"/>
                        </a:rPr>
                        <a:t>Médecine physique et de réadaptation et gériatrie</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1">
                        <a:lumMod val="40000"/>
                        <a:lumOff val="60000"/>
                      </a:schemeClr>
                    </a:solidFill>
                  </a:tcPr>
                </a:tc>
                <a:tc>
                  <a:txBody>
                    <a:bodyPr/>
                    <a:lstStyle/>
                    <a:p>
                      <a:pPr algn="ctr" fontAlgn="ctr"/>
                      <a:r>
                        <a:rPr lang="fr-FR" sz="1000" b="0" i="0" u="none" strike="noStrike" dirty="0">
                          <a:solidFill>
                            <a:srgbClr val="000000"/>
                          </a:solidFill>
                          <a:effectLst/>
                          <a:latin typeface="微软雅黑" panose="020B0503020204020204" pitchFamily="34" charset="-122"/>
                          <a:ea typeface="微软雅黑" panose="020B0503020204020204" pitchFamily="34" charset="-122"/>
                        </a:rPr>
                        <a:t>2</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1">
                        <a:lumMod val="40000"/>
                        <a:lumOff val="60000"/>
                      </a:schemeClr>
                    </a:solidFill>
                  </a:tcPr>
                </a:tc>
                <a:tc>
                  <a:txBody>
                    <a:bodyPr/>
                    <a:lstStyle/>
                    <a:p>
                      <a:pPr algn="ctr" fontAlgn="ctr"/>
                      <a:r>
                        <a:rPr lang="fr-FR" sz="1000" b="0" i="0" u="none" strike="noStrike" dirty="0">
                          <a:solidFill>
                            <a:srgbClr val="000000"/>
                          </a:solidFill>
                          <a:effectLst/>
                          <a:latin typeface="微软雅黑" panose="020B0503020204020204" pitchFamily="34" charset="-122"/>
                          <a:ea typeface="微软雅黑" panose="020B0503020204020204" pitchFamily="34" charset="-122"/>
                        </a:rPr>
                        <a:t>180 000 €</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1">
                        <a:lumMod val="40000"/>
                        <a:lumOff val="60000"/>
                      </a:schemeClr>
                    </a:solidFill>
                  </a:tcPr>
                </a:tc>
                <a:tc>
                  <a:txBody>
                    <a:bodyPr/>
                    <a:lstStyle/>
                    <a:p>
                      <a:pPr algn="ctr" fontAlgn="ctr"/>
                      <a:r>
                        <a:rPr lang="fr-FR" sz="1000" b="0" i="0" u="none" strike="noStrike" dirty="0">
                          <a:solidFill>
                            <a:srgbClr val="000000"/>
                          </a:solidFill>
                          <a:effectLst/>
                          <a:latin typeface="微软雅黑" panose="020B0503020204020204" pitchFamily="34" charset="-122"/>
                          <a:ea typeface="微软雅黑" panose="020B0503020204020204" pitchFamily="34" charset="-122"/>
                        </a:rPr>
                        <a:t>9%</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047804595"/>
                  </a:ext>
                </a:extLst>
              </a:tr>
              <a:tr h="334851">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1200" b="1" i="0" u="none" strike="noStrike" dirty="0">
                          <a:solidFill>
                            <a:srgbClr val="3A6587"/>
                          </a:solidFill>
                          <a:effectLst/>
                          <a:latin typeface="Calibri" panose="020F0502020204030204" pitchFamily="34" charset="0"/>
                        </a:rPr>
                        <a:t> </a:t>
                      </a:r>
                      <a:r>
                        <a:rPr lang="fr-FR" sz="1200" b="1" i="0" u="none" strike="noStrike" dirty="0">
                          <a:solidFill>
                            <a:schemeClr val="accent2"/>
                          </a:solidFill>
                          <a:effectLst/>
                          <a:latin typeface="Calibri" panose="020F0502020204030204" pitchFamily="34" charset="0"/>
                        </a:rPr>
                        <a:t>Axe 2: Santé des populations</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微软雅黑" panose="020B0503020204020204" pitchFamily="34" charset="-122"/>
                          <a:ea typeface="微软雅黑" panose="020B0503020204020204" pitchFamily="34" charset="-122"/>
                        </a:rPr>
                        <a:t>Santé Mentale</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fr-FR" sz="1000" b="0" i="0" u="none" strike="noStrike" dirty="0">
                          <a:solidFill>
                            <a:srgbClr val="000000"/>
                          </a:solidFill>
                          <a:effectLst/>
                          <a:latin typeface="微软雅黑" panose="020B0503020204020204" pitchFamily="34" charset="-122"/>
                          <a:ea typeface="微软雅黑" panose="020B0503020204020204" pitchFamily="34" charset="-122"/>
                        </a:rPr>
                        <a:t>4</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fr-FR" sz="1000" b="0" i="0" u="none" strike="noStrike" dirty="0">
                          <a:solidFill>
                            <a:srgbClr val="000000"/>
                          </a:solidFill>
                          <a:effectLst/>
                          <a:latin typeface="微软雅黑" panose="020B0503020204020204" pitchFamily="34" charset="-122"/>
                          <a:ea typeface="微软雅黑" panose="020B0503020204020204" pitchFamily="34" charset="-122"/>
                        </a:rPr>
                        <a:t>356 000 €</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fr-FR" sz="1000" b="0" i="0" u="none" strike="noStrike" dirty="0">
                          <a:solidFill>
                            <a:srgbClr val="000000"/>
                          </a:solidFill>
                          <a:effectLst/>
                          <a:latin typeface="微软雅黑" panose="020B0503020204020204" pitchFamily="34" charset="-122"/>
                          <a:ea typeface="微软雅黑" panose="020B0503020204020204" pitchFamily="34" charset="-122"/>
                        </a:rPr>
                        <a:t>18%</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385545503"/>
                  </a:ext>
                </a:extLst>
              </a:tr>
              <a:tr h="330581">
                <a:tc>
                  <a:txBody>
                    <a:bodyPr/>
                    <a:lstStyle/>
                    <a:p>
                      <a:pPr algn="ctr" fontAlgn="ctr"/>
                      <a:r>
                        <a:rPr lang="fr-FR" sz="1200" b="1" i="0" u="none" strike="noStrike" dirty="0">
                          <a:solidFill>
                            <a:srgbClr val="3A6587"/>
                          </a:solidFill>
                          <a:effectLst/>
                          <a:latin typeface="Calibri" panose="020F0502020204030204" pitchFamily="34" charset="0"/>
                        </a:rPr>
                        <a:t> </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微软雅黑" panose="020B0503020204020204" pitchFamily="34" charset="-122"/>
                          <a:ea typeface="微软雅黑" panose="020B0503020204020204" pitchFamily="34" charset="-122"/>
                        </a:rPr>
                        <a:t>Santé reproductive Maternelle Néonatale Infantile et de l'Adolescent</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1">
                        <a:lumMod val="40000"/>
                        <a:lumOff val="60000"/>
                      </a:schemeClr>
                    </a:solidFill>
                  </a:tcPr>
                </a:tc>
                <a:tc>
                  <a:txBody>
                    <a:bodyPr/>
                    <a:lstStyle/>
                    <a:p>
                      <a:pPr algn="ctr" fontAlgn="ctr"/>
                      <a:r>
                        <a:rPr lang="fr-FR" sz="1000" b="0" i="0" u="none" strike="noStrike" dirty="0">
                          <a:solidFill>
                            <a:srgbClr val="000000"/>
                          </a:solidFill>
                          <a:effectLst/>
                          <a:latin typeface="微软雅黑" panose="020B0503020204020204" pitchFamily="34" charset="-122"/>
                          <a:ea typeface="微软雅黑" panose="020B0503020204020204" pitchFamily="34" charset="-122"/>
                        </a:rPr>
                        <a:t>8</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1">
                        <a:lumMod val="40000"/>
                        <a:lumOff val="60000"/>
                      </a:schemeClr>
                    </a:solidFill>
                  </a:tcPr>
                </a:tc>
                <a:tc>
                  <a:txBody>
                    <a:bodyPr/>
                    <a:lstStyle/>
                    <a:p>
                      <a:pPr algn="ctr" fontAlgn="ctr"/>
                      <a:r>
                        <a:rPr lang="fr-FR" sz="1000" b="0" i="0" u="none" strike="noStrike" dirty="0">
                          <a:solidFill>
                            <a:srgbClr val="000000"/>
                          </a:solidFill>
                          <a:effectLst/>
                          <a:latin typeface="微软雅黑" panose="020B0503020204020204" pitchFamily="34" charset="-122"/>
                          <a:ea typeface="微软雅黑" panose="020B0503020204020204" pitchFamily="34" charset="-122"/>
                        </a:rPr>
                        <a:t>594 000 €</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1">
                        <a:lumMod val="40000"/>
                        <a:lumOff val="60000"/>
                      </a:schemeClr>
                    </a:solidFill>
                  </a:tcPr>
                </a:tc>
                <a:tc>
                  <a:txBody>
                    <a:bodyPr/>
                    <a:lstStyle/>
                    <a:p>
                      <a:pPr algn="ctr" fontAlgn="ctr"/>
                      <a:r>
                        <a:rPr lang="fr-FR" sz="1000" b="0" i="0" u="none" strike="noStrike" dirty="0">
                          <a:solidFill>
                            <a:srgbClr val="000000"/>
                          </a:solidFill>
                          <a:effectLst/>
                          <a:latin typeface="微软雅黑" panose="020B0503020204020204" pitchFamily="34" charset="-122"/>
                          <a:ea typeface="微软雅黑" panose="020B0503020204020204" pitchFamily="34" charset="-122"/>
                        </a:rPr>
                        <a:t>30%</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145952859"/>
                  </a:ext>
                </a:extLst>
              </a:tr>
              <a:tr h="330581">
                <a:tc>
                  <a:txBody>
                    <a:bodyPr/>
                    <a:lstStyle/>
                    <a:p>
                      <a:pPr algn="ctr" fontAlgn="ctr"/>
                      <a:r>
                        <a:rPr lang="fr-FR" sz="1200" b="1" i="0" u="none" strike="noStrike" dirty="0">
                          <a:solidFill>
                            <a:srgbClr val="672C94"/>
                          </a:solidFill>
                          <a:effectLst/>
                          <a:latin typeface="Calibri" panose="020F0502020204030204" pitchFamily="34" charset="0"/>
                        </a:rPr>
                        <a:t>Axe 3:  Résilience des systèmes de santé face aux crises </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微软雅黑" panose="020B0503020204020204" pitchFamily="34" charset="-122"/>
                          <a:ea typeface="微软雅黑" panose="020B0503020204020204" pitchFamily="34" charset="-122"/>
                        </a:rPr>
                        <a:t>Sécurité Sanitaire et maladies infectieuses </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微软雅黑" panose="020B0503020204020204" pitchFamily="34" charset="-122"/>
                          <a:ea typeface="微软雅黑" panose="020B0503020204020204" pitchFamily="34" charset="-122"/>
                        </a:rPr>
                        <a:t>2</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微软雅黑" panose="020B0503020204020204" pitchFamily="34" charset="-122"/>
                          <a:ea typeface="微软雅黑" panose="020B0503020204020204" pitchFamily="34" charset="-122"/>
                        </a:rPr>
                        <a:t>200 000 €</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微软雅黑" panose="020B0503020204020204" pitchFamily="34" charset="-122"/>
                          <a:ea typeface="微软雅黑" panose="020B0503020204020204" pitchFamily="34" charset="-122"/>
                        </a:rPr>
                        <a:t>10%</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756426811"/>
                  </a:ext>
                </a:extLst>
              </a:tr>
              <a:tr h="326886">
                <a:tc>
                  <a:txBody>
                    <a:bodyPr/>
                    <a:lstStyle/>
                    <a:p>
                      <a:pPr algn="ctr" fontAlgn="ctr"/>
                      <a:r>
                        <a:rPr lang="fr-FR" sz="1100" b="1" i="0" u="none" strike="noStrike" dirty="0">
                          <a:solidFill>
                            <a:schemeClr val="bg1"/>
                          </a:solidFill>
                          <a:effectLst/>
                          <a:latin typeface="微软雅黑" panose="020B0503020204020204" pitchFamily="34" charset="-122"/>
                          <a:ea typeface="微软雅黑" panose="020B0503020204020204" pitchFamily="34" charset="-122"/>
                        </a:rPr>
                        <a:t>Total</a:t>
                      </a:r>
                    </a:p>
                  </a:txBody>
                  <a:tcPr marL="8602" marR="8602" marT="8602" marB="0" anchor="ctr">
                    <a:lnL w="6350" cap="flat" cmpd="sng" algn="ctr">
                      <a:solidFill>
                        <a:srgbClr val="000000"/>
                      </a:solidFill>
                      <a:prstDash val="solid"/>
                      <a:round/>
                      <a:headEnd type="none" w="med" len="med"/>
                      <a:tailEnd type="none" w="med" len="med"/>
                    </a:lnL>
                    <a:lnR>
                      <a:noFill/>
                    </a:lnR>
                    <a:lnT w="12700" cap="flat" cmpd="sng" algn="ctr">
                      <a:solidFill>
                        <a:schemeClr val="tx1">
                          <a:lumMod val="50000"/>
                          <a:lumOff val="5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D57A9"/>
                    </a:solidFill>
                  </a:tcPr>
                </a:tc>
                <a:tc>
                  <a:txBody>
                    <a:bodyPr/>
                    <a:lstStyle/>
                    <a:p>
                      <a:pPr algn="ctr" fontAlgn="ctr"/>
                      <a:r>
                        <a:rPr lang="fr-FR" sz="1100" b="1" i="0" u="none" strike="noStrike" dirty="0">
                          <a:solidFill>
                            <a:schemeClr val="bg1"/>
                          </a:solidFill>
                          <a:effectLst/>
                          <a:latin typeface="微软雅黑" panose="020B0503020204020204" pitchFamily="34" charset="-122"/>
                          <a:ea typeface="微软雅黑" panose="020B0503020204020204" pitchFamily="34" charset="-122"/>
                        </a:rPr>
                        <a:t> </a:t>
                      </a:r>
                    </a:p>
                  </a:txBody>
                  <a:tcPr marL="8602" marR="8602" marT="8602" marB="0" anchor="ctr">
                    <a:lnL>
                      <a:noFill/>
                    </a:lnL>
                    <a:lnR w="6350" cap="flat" cmpd="sng" algn="ctr">
                      <a:solidFill>
                        <a:srgbClr val="000000"/>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D57A9"/>
                    </a:solidFill>
                  </a:tcPr>
                </a:tc>
                <a:tc>
                  <a:txBody>
                    <a:bodyPr/>
                    <a:lstStyle/>
                    <a:p>
                      <a:pPr algn="ctr" fontAlgn="ctr"/>
                      <a:r>
                        <a:rPr lang="fr-FR" sz="1100" b="1" i="0" u="none" strike="noStrike" dirty="0">
                          <a:solidFill>
                            <a:schemeClr val="bg1"/>
                          </a:solidFill>
                          <a:effectLst/>
                          <a:latin typeface="微软雅黑" panose="020B0503020204020204" pitchFamily="34" charset="-122"/>
                          <a:ea typeface="微软雅黑" panose="020B0503020204020204" pitchFamily="34" charset="-122"/>
                        </a:rPr>
                        <a:t>25</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D57A9"/>
                    </a:solidFill>
                  </a:tcPr>
                </a:tc>
                <a:tc>
                  <a:txBody>
                    <a:bodyPr/>
                    <a:lstStyle/>
                    <a:p>
                      <a:pPr algn="ctr" fontAlgn="ctr"/>
                      <a:r>
                        <a:rPr lang="fr-FR" sz="1100" b="1" i="0" u="none" strike="noStrike" dirty="0">
                          <a:solidFill>
                            <a:schemeClr val="bg1"/>
                          </a:solidFill>
                          <a:effectLst/>
                          <a:latin typeface="微软雅黑" panose="020B0503020204020204" pitchFamily="34" charset="-122"/>
                          <a:ea typeface="微软雅黑" panose="020B0503020204020204" pitchFamily="34" charset="-122"/>
                        </a:rPr>
                        <a:t>2 000 000 €</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D57A9"/>
                    </a:solidFill>
                  </a:tcPr>
                </a:tc>
                <a:tc>
                  <a:txBody>
                    <a:bodyPr/>
                    <a:lstStyle/>
                    <a:p>
                      <a:pPr algn="ctr" fontAlgn="ctr"/>
                      <a:r>
                        <a:rPr lang="fr-FR" sz="1100" b="1" i="0" u="none" strike="noStrike" dirty="0">
                          <a:solidFill>
                            <a:schemeClr val="bg1"/>
                          </a:solidFill>
                          <a:effectLst/>
                          <a:latin typeface="微软雅黑" panose="020B0503020204020204" pitchFamily="34" charset="-122"/>
                          <a:ea typeface="微软雅黑" panose="020B0503020204020204" pitchFamily="34" charset="-122"/>
                        </a:rPr>
                        <a:t>100%</a:t>
                      </a:r>
                    </a:p>
                  </a:txBody>
                  <a:tcPr marL="8602" marR="8602" marT="86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D57A9"/>
                    </a:solidFill>
                  </a:tcPr>
                </a:tc>
                <a:extLst>
                  <a:ext uri="{0D108BD9-81ED-4DB2-BD59-A6C34878D82A}">
                    <a16:rowId xmlns:a16="http://schemas.microsoft.com/office/drawing/2014/main" val="28521232"/>
                  </a:ext>
                </a:extLst>
              </a:tr>
            </a:tbl>
          </a:graphicData>
        </a:graphic>
      </p:graphicFrame>
    </p:spTree>
    <p:extLst>
      <p:ext uri="{BB962C8B-B14F-4D97-AF65-F5344CB8AC3E}">
        <p14:creationId xmlns:p14="http://schemas.microsoft.com/office/powerpoint/2010/main" val="278753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39B81-DD09-D142-31DD-D0D9E114B450}"/>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90696B31-C0E4-58B2-8AAF-B8CC5EE74829}"/>
              </a:ext>
            </a:extLst>
          </p:cNvPr>
          <p:cNvSpPr>
            <a:spLocks noGrp="1"/>
          </p:cNvSpPr>
          <p:nvPr>
            <p:ph type="title"/>
          </p:nvPr>
        </p:nvSpPr>
        <p:spPr>
          <a:xfrm>
            <a:off x="366522" y="422773"/>
            <a:ext cx="7987064" cy="635426"/>
          </a:xfrm>
        </p:spPr>
        <p:txBody>
          <a:bodyPr>
            <a:normAutofit fontScale="90000"/>
          </a:bodyPr>
          <a:lstStyle/>
          <a:p>
            <a:r>
              <a:rPr lang="fr-FR" sz="2800" dirty="0"/>
              <a:t>Le renforcement des capacités dans la CHI : un levier de la stratégie française en santé mondiale</a:t>
            </a:r>
          </a:p>
        </p:txBody>
      </p:sp>
      <p:sp>
        <p:nvSpPr>
          <p:cNvPr id="3" name="ZoneTexte 2">
            <a:extLst>
              <a:ext uri="{FF2B5EF4-FFF2-40B4-BE49-F238E27FC236}">
                <a16:creationId xmlns:a16="http://schemas.microsoft.com/office/drawing/2014/main" id="{91667FE4-D88D-F045-6A03-FCCF277D40AF}"/>
              </a:ext>
            </a:extLst>
          </p:cNvPr>
          <p:cNvSpPr txBox="1"/>
          <p:nvPr/>
        </p:nvSpPr>
        <p:spPr>
          <a:xfrm>
            <a:off x="883864" y="1858371"/>
            <a:ext cx="8924082" cy="923330"/>
          </a:xfrm>
          <a:prstGeom prst="rect">
            <a:avLst/>
          </a:prstGeom>
          <a:noFill/>
        </p:spPr>
        <p:txBody>
          <a:bodyPr wrap="square">
            <a:spAutoFit/>
          </a:bodyPr>
          <a:lstStyle/>
          <a:p>
            <a:pPr marL="106095" indent="0">
              <a:buNone/>
            </a:pPr>
            <a:r>
              <a:rPr lang="fr-FR" sz="1800" i="1" kern="100" dirty="0">
                <a:solidFill>
                  <a:srgbClr val="007DB6"/>
                </a:solidFill>
                <a:latin typeface="Aptos" panose="020B0004020202020204" pitchFamily="34" charset="0"/>
                <a:ea typeface="Aptos" panose="020B0004020202020204" pitchFamily="34" charset="0"/>
                <a:cs typeface="Times New Roman" panose="02020603050405020304" pitchFamily="18" charset="0"/>
              </a:rPr>
              <a:t>« Le renforcement des ressources humaines pour la santé représentent un autre défi majeur. Ces ressources sont la </a:t>
            </a:r>
            <a:r>
              <a:rPr lang="fr-FR" sz="1800" b="1" i="1" kern="100" dirty="0">
                <a:solidFill>
                  <a:srgbClr val="007DB6"/>
                </a:solidFill>
                <a:latin typeface="Aptos" panose="020B0004020202020204" pitchFamily="34" charset="0"/>
                <a:ea typeface="Aptos" panose="020B0004020202020204" pitchFamily="34" charset="0"/>
                <a:cs typeface="Times New Roman" panose="02020603050405020304" pitchFamily="18" charset="0"/>
              </a:rPr>
              <a:t>clef de voûte de tout système de santé</a:t>
            </a:r>
            <a:r>
              <a:rPr lang="fr-FR" sz="1800" i="1" kern="100" dirty="0">
                <a:solidFill>
                  <a:srgbClr val="007DB6"/>
                </a:solidFill>
                <a:latin typeface="Aptos" panose="020B0004020202020204" pitchFamily="34" charset="0"/>
                <a:ea typeface="Aptos" panose="020B0004020202020204" pitchFamily="34" charset="0"/>
                <a:cs typeface="Times New Roman" panose="02020603050405020304" pitchFamily="18" charset="0"/>
              </a:rPr>
              <a:t>. »</a:t>
            </a:r>
          </a:p>
          <a:p>
            <a:endParaRPr lang="fr-FR" sz="1800" kern="100" dirty="0">
              <a:solidFill>
                <a:srgbClr val="007DB6"/>
              </a:solidFill>
              <a:latin typeface="Aptos" panose="020B0004020202020204" pitchFamily="34" charset="0"/>
              <a:ea typeface="Aptos" panose="020B0004020202020204" pitchFamily="34" charset="0"/>
              <a:cs typeface="Times New Roman" panose="02020603050405020304" pitchFamily="18" charset="0"/>
            </a:endParaRPr>
          </a:p>
        </p:txBody>
      </p:sp>
      <p:sp>
        <p:nvSpPr>
          <p:cNvPr id="9" name="ZoneTexte 8">
            <a:extLst>
              <a:ext uri="{FF2B5EF4-FFF2-40B4-BE49-F238E27FC236}">
                <a16:creationId xmlns:a16="http://schemas.microsoft.com/office/drawing/2014/main" id="{BC7D52AF-F436-315F-5E88-3C0B599BBDCE}"/>
              </a:ext>
            </a:extLst>
          </p:cNvPr>
          <p:cNvSpPr txBox="1"/>
          <p:nvPr/>
        </p:nvSpPr>
        <p:spPr>
          <a:xfrm>
            <a:off x="883864" y="3314237"/>
            <a:ext cx="9081939" cy="1477328"/>
          </a:xfrm>
          <a:prstGeom prst="rect">
            <a:avLst/>
          </a:prstGeom>
          <a:noFill/>
        </p:spPr>
        <p:txBody>
          <a:bodyPr wrap="square">
            <a:spAutoFit/>
          </a:bodyPr>
          <a:lstStyle/>
          <a:p>
            <a:r>
              <a:rPr lang="fr-FR" i="1" kern="100" dirty="0">
                <a:solidFill>
                  <a:srgbClr val="007DB6"/>
                </a:solidFill>
                <a:latin typeface="Aptos" panose="020B0004020202020204" pitchFamily="34" charset="0"/>
                <a:cs typeface="Times New Roman" panose="02020603050405020304" pitchFamily="18" charset="0"/>
              </a:rPr>
              <a:t>« La </a:t>
            </a:r>
            <a:r>
              <a:rPr lang="fr-FR" b="1" i="1" kern="100" dirty="0">
                <a:solidFill>
                  <a:srgbClr val="007DB6"/>
                </a:solidFill>
                <a:latin typeface="Aptos" panose="020B0004020202020204" pitchFamily="34" charset="0"/>
                <a:cs typeface="Times New Roman" panose="02020603050405020304" pitchFamily="18" charset="0"/>
              </a:rPr>
              <a:t>coopération hospitalière internationale est un instrument essentiel </a:t>
            </a:r>
            <a:r>
              <a:rPr lang="fr-FR" i="1" kern="100" dirty="0">
                <a:solidFill>
                  <a:srgbClr val="007DB6"/>
                </a:solidFill>
                <a:latin typeface="Aptos" panose="020B0004020202020204" pitchFamily="34" charset="0"/>
                <a:cs typeface="Times New Roman" panose="02020603050405020304" pitchFamily="18" charset="0"/>
              </a:rPr>
              <a:t>de coopération, de développement et d’influence. Elle permet aux établissements et aux professionnels de </a:t>
            </a:r>
            <a:r>
              <a:rPr lang="fr-FR" b="1" i="1" kern="100" dirty="0">
                <a:solidFill>
                  <a:srgbClr val="007DB6"/>
                </a:solidFill>
                <a:latin typeface="Aptos" panose="020B0004020202020204" pitchFamily="34" charset="0"/>
                <a:cs typeface="Times New Roman" panose="02020603050405020304" pitchFamily="18" charset="0"/>
              </a:rPr>
              <a:t>valoriser leur savoir-faire</a:t>
            </a:r>
            <a:r>
              <a:rPr lang="fr-FR" i="1" kern="100" dirty="0">
                <a:solidFill>
                  <a:srgbClr val="007DB6"/>
                </a:solidFill>
                <a:latin typeface="Aptos" panose="020B0004020202020204" pitchFamily="34" charset="0"/>
                <a:cs typeface="Times New Roman" panose="02020603050405020304" pitchFamily="18" charset="0"/>
              </a:rPr>
              <a:t>, de </a:t>
            </a:r>
            <a:r>
              <a:rPr lang="fr-FR" b="1" i="1" kern="100" dirty="0">
                <a:solidFill>
                  <a:srgbClr val="007DB6"/>
                </a:solidFill>
                <a:latin typeface="Aptos" panose="020B0004020202020204" pitchFamily="34" charset="0"/>
                <a:cs typeface="Times New Roman" panose="02020603050405020304" pitchFamily="18" charset="0"/>
              </a:rPr>
              <a:t>participer à une dynamique créatrice </a:t>
            </a:r>
            <a:r>
              <a:rPr lang="fr-FR" i="1" kern="100" dirty="0">
                <a:solidFill>
                  <a:srgbClr val="007DB6"/>
                </a:solidFill>
                <a:latin typeface="Aptos" panose="020B0004020202020204" pitchFamily="34" charset="0"/>
                <a:cs typeface="Times New Roman" panose="02020603050405020304" pitchFamily="18" charset="0"/>
              </a:rPr>
              <a:t>de collectif et de pluridisciplinarité et offre l’opportunité de </a:t>
            </a:r>
            <a:r>
              <a:rPr lang="fr-FR" b="1" i="1" kern="100" dirty="0">
                <a:solidFill>
                  <a:srgbClr val="007DB6"/>
                </a:solidFill>
                <a:latin typeface="Aptos" panose="020B0004020202020204" pitchFamily="34" charset="0"/>
                <a:cs typeface="Times New Roman" panose="02020603050405020304" pitchFamily="18" charset="0"/>
              </a:rPr>
              <a:t>questionner les pratiques professionnelles</a:t>
            </a:r>
            <a:r>
              <a:rPr lang="fr-FR" i="1" kern="100" dirty="0">
                <a:solidFill>
                  <a:srgbClr val="007DB6"/>
                </a:solidFill>
                <a:latin typeface="Aptos" panose="020B0004020202020204" pitchFamily="34" charset="0"/>
                <a:cs typeface="Times New Roman" panose="02020603050405020304" pitchFamily="18" charset="0"/>
              </a:rPr>
              <a:t> et les enjeux de santé mondiale. »</a:t>
            </a:r>
          </a:p>
        </p:txBody>
      </p:sp>
    </p:spTree>
    <p:extLst>
      <p:ext uri="{BB962C8B-B14F-4D97-AF65-F5344CB8AC3E}">
        <p14:creationId xmlns:p14="http://schemas.microsoft.com/office/powerpoint/2010/main" val="63652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12"/>
          </p:nvPr>
        </p:nvSpPr>
        <p:spPr>
          <a:xfrm>
            <a:off x="7420447" y="7007225"/>
            <a:ext cx="2405062" cy="401638"/>
          </a:xfrm>
        </p:spPr>
        <p:txBody>
          <a:bodyPr/>
          <a:lstStyle/>
          <a:p>
            <a:fld id="{C0BFD988-8F53-7E4D-B1A1-1DBAF7DEBB6C}" type="slidenum">
              <a:rPr lang="fr-FR" smtClean="0"/>
              <a:t>12</a:t>
            </a:fld>
            <a:endParaRPr lang="fr-FR" dirty="0"/>
          </a:p>
        </p:txBody>
      </p:sp>
      <p:sp>
        <p:nvSpPr>
          <p:cNvPr id="209" name="Titre 1"/>
          <p:cNvSpPr txBox="1">
            <a:spLocks/>
          </p:cNvSpPr>
          <p:nvPr/>
        </p:nvSpPr>
        <p:spPr>
          <a:xfrm>
            <a:off x="373344" y="227104"/>
            <a:ext cx="8356429" cy="635426"/>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273B70"/>
                </a:solidFill>
                <a:latin typeface="Arial" panose="020B0604020202020204" pitchFamily="34" charset="0"/>
                <a:ea typeface="Arial" panose="020B0604020202020204" pitchFamily="34" charset="0"/>
                <a:cs typeface="Arial" panose="020B0604020202020204" pitchFamily="34" charset="0"/>
              </a:defRPr>
            </a:lvl1pPr>
          </a:lstStyle>
          <a:p>
            <a:r>
              <a:rPr lang="fr-FR" sz="2800" dirty="0">
                <a:solidFill>
                  <a:srgbClr val="002060"/>
                </a:solidFill>
              </a:rPr>
              <a:t>Ambitions du PRPH4 </a:t>
            </a:r>
          </a:p>
        </p:txBody>
      </p:sp>
      <p:pic>
        <p:nvPicPr>
          <p:cNvPr id="4" name="Image 3"/>
          <p:cNvPicPr>
            <a:picLocks noChangeAspect="1"/>
          </p:cNvPicPr>
          <p:nvPr/>
        </p:nvPicPr>
        <p:blipFill>
          <a:blip r:embed="rId3"/>
          <a:stretch>
            <a:fillRect/>
          </a:stretch>
        </p:blipFill>
        <p:spPr>
          <a:xfrm>
            <a:off x="5126746" y="1884669"/>
            <a:ext cx="335309" cy="377985"/>
          </a:xfrm>
          <a:prstGeom prst="rect">
            <a:avLst/>
          </a:prstGeom>
        </p:spPr>
      </p:pic>
      <p:sp>
        <p:nvSpPr>
          <p:cNvPr id="7" name="Espace réservé du texte 6"/>
          <p:cNvSpPr>
            <a:spLocks noGrp="1"/>
          </p:cNvSpPr>
          <p:nvPr>
            <p:ph type="body" sz="quarter" idx="18"/>
          </p:nvPr>
        </p:nvSpPr>
        <p:spPr>
          <a:xfrm>
            <a:off x="380168" y="1025912"/>
            <a:ext cx="10059231" cy="6266986"/>
          </a:xfrm>
        </p:spPr>
        <p:txBody>
          <a:bodyPr>
            <a:normAutofit/>
          </a:bodyPr>
          <a:lstStyle/>
          <a:p>
            <a:pPr marL="0" indent="0">
              <a:buNone/>
            </a:pPr>
            <a:r>
              <a:rPr lang="fr-FR" dirty="0"/>
              <a:t> </a:t>
            </a:r>
          </a:p>
        </p:txBody>
      </p:sp>
      <p:grpSp>
        <p:nvGrpSpPr>
          <p:cNvPr id="5" name="Group 6">
            <a:extLst>
              <a:ext uri="{FF2B5EF4-FFF2-40B4-BE49-F238E27FC236}">
                <a16:creationId xmlns:a16="http://schemas.microsoft.com/office/drawing/2014/main" id="{C0D1BD1C-5BD3-4E83-36CA-E293D787DB08}"/>
              </a:ext>
            </a:extLst>
          </p:cNvPr>
          <p:cNvGrpSpPr/>
          <p:nvPr/>
        </p:nvGrpSpPr>
        <p:grpSpPr>
          <a:xfrm>
            <a:off x="3220582" y="1257931"/>
            <a:ext cx="3771769" cy="3755610"/>
            <a:chOff x="3606995" y="1237571"/>
            <a:chExt cx="4977795" cy="4956471"/>
          </a:xfrm>
        </p:grpSpPr>
        <p:grpSp>
          <p:nvGrpSpPr>
            <p:cNvPr id="6" name="Group 7">
              <a:extLst>
                <a:ext uri="{FF2B5EF4-FFF2-40B4-BE49-F238E27FC236}">
                  <a16:creationId xmlns:a16="http://schemas.microsoft.com/office/drawing/2014/main" id="{A9753B71-DAC6-899A-3B4B-F59C4D538176}"/>
                </a:ext>
              </a:extLst>
            </p:cNvPr>
            <p:cNvGrpSpPr/>
            <p:nvPr/>
          </p:nvGrpSpPr>
          <p:grpSpPr>
            <a:xfrm>
              <a:off x="4767551" y="2400119"/>
              <a:ext cx="3817239" cy="2631374"/>
              <a:chOff x="4651662" y="2449198"/>
              <a:chExt cx="3817239" cy="2631374"/>
            </a:xfrm>
          </p:grpSpPr>
          <p:sp>
            <p:nvSpPr>
              <p:cNvPr id="34" name="Arc 33">
                <a:extLst>
                  <a:ext uri="{FF2B5EF4-FFF2-40B4-BE49-F238E27FC236}">
                    <a16:creationId xmlns:a16="http://schemas.microsoft.com/office/drawing/2014/main" id="{627B3FB3-E0E1-8D04-56F7-9D66CF85D254}"/>
                  </a:ext>
                </a:extLst>
              </p:cNvPr>
              <p:cNvSpPr/>
              <p:nvPr/>
            </p:nvSpPr>
            <p:spPr>
              <a:xfrm>
                <a:off x="4651662" y="2449198"/>
                <a:ext cx="2631374" cy="2631374"/>
              </a:xfrm>
              <a:prstGeom prst="arc">
                <a:avLst>
                  <a:gd name="adj1" fmla="val 1804019"/>
                  <a:gd name="adj2" fmla="val 3113854"/>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01929">
                  <a:defRPr/>
                </a:pPr>
                <a:endParaRPr lang="en-US" sz="1579" dirty="0">
                  <a:solidFill>
                    <a:prstClr val="black"/>
                  </a:solidFill>
                  <a:latin typeface="Calibri" panose="020F0502020204030204"/>
                </a:endParaRPr>
              </a:p>
            </p:txBody>
          </p:sp>
          <p:grpSp>
            <p:nvGrpSpPr>
              <p:cNvPr id="35" name="Group 46">
                <a:extLst>
                  <a:ext uri="{FF2B5EF4-FFF2-40B4-BE49-F238E27FC236}">
                    <a16:creationId xmlns:a16="http://schemas.microsoft.com/office/drawing/2014/main" id="{C961973D-5478-E18E-EDCB-BB86628DB03A}"/>
                  </a:ext>
                </a:extLst>
              </p:cNvPr>
              <p:cNvGrpSpPr/>
              <p:nvPr/>
            </p:nvGrpSpPr>
            <p:grpSpPr>
              <a:xfrm>
                <a:off x="6737770" y="2892419"/>
                <a:ext cx="1731131" cy="1960897"/>
                <a:chOff x="6737770" y="2892419"/>
                <a:chExt cx="1731131" cy="1960897"/>
              </a:xfrm>
            </p:grpSpPr>
            <p:grpSp>
              <p:nvGrpSpPr>
                <p:cNvPr id="36" name="Group 47">
                  <a:extLst>
                    <a:ext uri="{FF2B5EF4-FFF2-40B4-BE49-F238E27FC236}">
                      <a16:creationId xmlns:a16="http://schemas.microsoft.com/office/drawing/2014/main" id="{7A6E5DA8-8102-122F-4D1D-43E6A95E89EC}"/>
                    </a:ext>
                  </a:extLst>
                </p:cNvPr>
                <p:cNvGrpSpPr/>
                <p:nvPr/>
              </p:nvGrpSpPr>
              <p:grpSpPr>
                <a:xfrm>
                  <a:off x="6737770" y="2892419"/>
                  <a:ext cx="1731131" cy="1960897"/>
                  <a:chOff x="6737770" y="2892419"/>
                  <a:chExt cx="1731131" cy="1960897"/>
                </a:xfrm>
              </p:grpSpPr>
              <p:sp>
                <p:nvSpPr>
                  <p:cNvPr id="40" name="Arc 39">
                    <a:extLst>
                      <a:ext uri="{FF2B5EF4-FFF2-40B4-BE49-F238E27FC236}">
                        <a16:creationId xmlns:a16="http://schemas.microsoft.com/office/drawing/2014/main" id="{1D25A5E2-AE86-C09E-A0EE-B2B65C1FB95D}"/>
                      </a:ext>
                    </a:extLst>
                  </p:cNvPr>
                  <p:cNvSpPr/>
                  <p:nvPr/>
                </p:nvSpPr>
                <p:spPr>
                  <a:xfrm rot="5400000">
                    <a:off x="6765521" y="2892419"/>
                    <a:ext cx="1703380" cy="1703380"/>
                  </a:xfrm>
                  <a:prstGeom prst="arc">
                    <a:avLst>
                      <a:gd name="adj1" fmla="val 10748329"/>
                      <a:gd name="adj2" fmla="val 2231516"/>
                    </a:avLst>
                  </a:prstGeom>
                  <a:ln>
                    <a:solidFill>
                      <a:schemeClr val="bg2">
                        <a:lumMod val="75000"/>
                      </a:schemeClr>
                    </a:solidFill>
                    <a:head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defTabSz="801929">
                      <a:defRPr/>
                    </a:pPr>
                    <a:endParaRPr lang="en-US" sz="1579" dirty="0">
                      <a:solidFill>
                        <a:prstClr val="black"/>
                      </a:solidFill>
                      <a:latin typeface="Calibri" panose="020F0502020204030204"/>
                    </a:endParaRPr>
                  </a:p>
                </p:txBody>
              </p:sp>
              <p:sp>
                <p:nvSpPr>
                  <p:cNvPr id="41" name="Oval 52">
                    <a:extLst>
                      <a:ext uri="{FF2B5EF4-FFF2-40B4-BE49-F238E27FC236}">
                        <a16:creationId xmlns:a16="http://schemas.microsoft.com/office/drawing/2014/main" id="{D4519579-B2CC-CC15-6A3D-B70B67DFFCB8}"/>
                      </a:ext>
                    </a:extLst>
                  </p:cNvPr>
                  <p:cNvSpPr/>
                  <p:nvPr/>
                </p:nvSpPr>
                <p:spPr>
                  <a:xfrm>
                    <a:off x="6737770" y="4739680"/>
                    <a:ext cx="113636" cy="113636"/>
                  </a:xfrm>
                  <a:prstGeom prst="ellipse">
                    <a:avLst/>
                  </a:prstGeom>
                  <a:gradFill>
                    <a:gsLst>
                      <a:gs pos="0">
                        <a:schemeClr val="accent3"/>
                      </a:gs>
                      <a:gs pos="100000">
                        <a:schemeClr val="accent4"/>
                      </a:gs>
                    </a:gsLst>
                    <a:path path="circle">
                      <a:fillToRect l="50000" t="50000" r="50000" b="50000"/>
                    </a:path>
                  </a:gra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US" sz="1579">
                      <a:solidFill>
                        <a:prstClr val="white"/>
                      </a:solidFill>
                      <a:latin typeface="Calibri" panose="020F0502020204030204"/>
                    </a:endParaRPr>
                  </a:p>
                </p:txBody>
              </p:sp>
            </p:grpSp>
            <p:sp>
              <p:nvSpPr>
                <p:cNvPr id="38" name="Oval 49">
                  <a:extLst>
                    <a:ext uri="{FF2B5EF4-FFF2-40B4-BE49-F238E27FC236}">
                      <a16:creationId xmlns:a16="http://schemas.microsoft.com/office/drawing/2014/main" id="{5BD65661-856A-EEB1-557E-54AD739BD6AE}"/>
                    </a:ext>
                  </a:extLst>
                </p:cNvPr>
                <p:cNvSpPr/>
                <p:nvPr/>
              </p:nvSpPr>
              <p:spPr>
                <a:xfrm>
                  <a:off x="6982386" y="3128179"/>
                  <a:ext cx="1248798" cy="1248797"/>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801929">
                    <a:defRPr/>
                  </a:pPr>
                  <a:endParaRPr lang="en-US" sz="1579">
                    <a:solidFill>
                      <a:prstClr val="white"/>
                    </a:solidFill>
                    <a:latin typeface="Calibri" panose="020F0502020204030204"/>
                  </a:endParaRPr>
                </a:p>
              </p:txBody>
            </p:sp>
          </p:grpSp>
        </p:grpSp>
        <p:grpSp>
          <p:nvGrpSpPr>
            <p:cNvPr id="9" name="Group 27">
              <a:extLst>
                <a:ext uri="{FF2B5EF4-FFF2-40B4-BE49-F238E27FC236}">
                  <a16:creationId xmlns:a16="http://schemas.microsoft.com/office/drawing/2014/main" id="{BFB83CB9-5175-DDC3-5398-1B9111FAF993}"/>
                </a:ext>
              </a:extLst>
            </p:cNvPr>
            <p:cNvGrpSpPr/>
            <p:nvPr/>
          </p:nvGrpSpPr>
          <p:grpSpPr>
            <a:xfrm>
              <a:off x="4780205" y="2404653"/>
              <a:ext cx="2631374" cy="3789389"/>
              <a:chOff x="4664316" y="2453732"/>
              <a:chExt cx="2631374" cy="3789389"/>
            </a:xfrm>
          </p:grpSpPr>
          <p:grpSp>
            <p:nvGrpSpPr>
              <p:cNvPr id="30" name="Group 41">
                <a:extLst>
                  <a:ext uri="{FF2B5EF4-FFF2-40B4-BE49-F238E27FC236}">
                    <a16:creationId xmlns:a16="http://schemas.microsoft.com/office/drawing/2014/main" id="{A7184560-7A61-BABE-9A7D-A741F199ED6F}"/>
                  </a:ext>
                </a:extLst>
              </p:cNvPr>
              <p:cNvGrpSpPr/>
              <p:nvPr/>
            </p:nvGrpSpPr>
            <p:grpSpPr>
              <a:xfrm>
                <a:off x="4664316" y="2453732"/>
                <a:ext cx="2631374" cy="3789389"/>
                <a:chOff x="4664316" y="2453732"/>
                <a:chExt cx="2631374" cy="3789389"/>
              </a:xfrm>
            </p:grpSpPr>
            <p:sp>
              <p:nvSpPr>
                <p:cNvPr id="32" name="Arc 31">
                  <a:extLst>
                    <a:ext uri="{FF2B5EF4-FFF2-40B4-BE49-F238E27FC236}">
                      <a16:creationId xmlns:a16="http://schemas.microsoft.com/office/drawing/2014/main" id="{697B212D-99F9-D421-FF13-7191CCA0FCCF}"/>
                    </a:ext>
                  </a:extLst>
                </p:cNvPr>
                <p:cNvSpPr/>
                <p:nvPr/>
              </p:nvSpPr>
              <p:spPr>
                <a:xfrm>
                  <a:off x="4664316" y="2453732"/>
                  <a:ext cx="2631374" cy="2631374"/>
                </a:xfrm>
                <a:prstGeom prst="arc">
                  <a:avLst>
                    <a:gd name="adj1" fmla="val 7293648"/>
                    <a:gd name="adj2" fmla="val 8520749"/>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01929">
                    <a:defRPr/>
                  </a:pPr>
                  <a:endParaRPr lang="en-US" sz="1579" dirty="0">
                    <a:solidFill>
                      <a:prstClr val="black"/>
                    </a:solidFill>
                    <a:latin typeface="Calibri" panose="020F0502020204030204"/>
                  </a:endParaRPr>
                </a:p>
              </p:txBody>
            </p:sp>
            <p:sp>
              <p:nvSpPr>
                <p:cNvPr id="33" name="Arc 32">
                  <a:extLst>
                    <a:ext uri="{FF2B5EF4-FFF2-40B4-BE49-F238E27FC236}">
                      <a16:creationId xmlns:a16="http://schemas.microsoft.com/office/drawing/2014/main" id="{A5DF64E3-A06B-0E7A-EDBF-B9DEC254FAF4}"/>
                    </a:ext>
                  </a:extLst>
                </p:cNvPr>
                <p:cNvSpPr/>
                <p:nvPr/>
              </p:nvSpPr>
              <p:spPr>
                <a:xfrm rot="10800000">
                  <a:off x="5127771" y="4539741"/>
                  <a:ext cx="1703380" cy="1703380"/>
                </a:xfrm>
                <a:prstGeom prst="arc">
                  <a:avLst>
                    <a:gd name="adj1" fmla="val 10748329"/>
                    <a:gd name="adj2" fmla="val 2183223"/>
                  </a:avLst>
                </a:prstGeom>
                <a:ln>
                  <a:solidFill>
                    <a:schemeClr val="bg2">
                      <a:lumMod val="75000"/>
                    </a:schemeClr>
                  </a:solidFill>
                  <a:head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defTabSz="801929">
                    <a:defRPr/>
                  </a:pPr>
                  <a:endParaRPr lang="en-US" sz="1579">
                    <a:solidFill>
                      <a:prstClr val="black"/>
                    </a:solidFill>
                    <a:latin typeface="Calibri" panose="020F0502020204030204"/>
                  </a:endParaRPr>
                </a:p>
              </p:txBody>
            </p:sp>
          </p:grpSp>
          <p:sp>
            <p:nvSpPr>
              <p:cNvPr id="31" name="Oval 42">
                <a:extLst>
                  <a:ext uri="{FF2B5EF4-FFF2-40B4-BE49-F238E27FC236}">
                    <a16:creationId xmlns:a16="http://schemas.microsoft.com/office/drawing/2014/main" id="{AF7396C8-CB9D-4D1B-8743-E6CF54F161EA}"/>
                  </a:ext>
                </a:extLst>
              </p:cNvPr>
              <p:cNvSpPr/>
              <p:nvPr/>
            </p:nvSpPr>
            <p:spPr>
              <a:xfrm>
                <a:off x="4896490" y="4528078"/>
                <a:ext cx="113636" cy="113636"/>
              </a:xfrm>
              <a:prstGeom prst="ellipse">
                <a:avLst/>
              </a:prstGeom>
              <a:gradFill>
                <a:gsLst>
                  <a:gs pos="0">
                    <a:schemeClr val="accent3"/>
                  </a:gs>
                  <a:gs pos="100000">
                    <a:schemeClr val="accent4"/>
                  </a:gs>
                </a:gsLst>
                <a:path path="circle">
                  <a:fillToRect l="50000" t="50000" r="50000" b="50000"/>
                </a:path>
              </a:gra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US" sz="1579">
                  <a:solidFill>
                    <a:prstClr val="white"/>
                  </a:solidFill>
                  <a:latin typeface="Calibri" panose="020F0502020204030204"/>
                </a:endParaRPr>
              </a:p>
            </p:txBody>
          </p:sp>
        </p:grpSp>
        <p:sp>
          <p:nvSpPr>
            <p:cNvPr id="10" name="Oval 29">
              <a:extLst>
                <a:ext uri="{FF2B5EF4-FFF2-40B4-BE49-F238E27FC236}">
                  <a16:creationId xmlns:a16="http://schemas.microsoft.com/office/drawing/2014/main" id="{3307A6C1-8CAB-9E3D-A5A6-4A3F964C8E40}"/>
                </a:ext>
              </a:extLst>
            </p:cNvPr>
            <p:cNvSpPr/>
            <p:nvPr/>
          </p:nvSpPr>
          <p:spPr>
            <a:xfrm>
              <a:off x="5480251" y="4716062"/>
              <a:ext cx="1248798" cy="1248797"/>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801929">
                <a:defRPr/>
              </a:pPr>
              <a:endParaRPr lang="en-US" sz="1579">
                <a:solidFill>
                  <a:prstClr val="white"/>
                </a:solidFill>
                <a:latin typeface="Calibri" panose="020F0502020204030204"/>
              </a:endParaRPr>
            </a:p>
          </p:txBody>
        </p:sp>
        <p:sp>
          <p:nvSpPr>
            <p:cNvPr id="11" name="Freeform: Shape 90">
              <a:extLst>
                <a:ext uri="{FF2B5EF4-FFF2-40B4-BE49-F238E27FC236}">
                  <a16:creationId xmlns:a16="http://schemas.microsoft.com/office/drawing/2014/main" id="{CA3D0058-82E4-B7E6-F5FE-30B6D62A91B1}"/>
                </a:ext>
              </a:extLst>
            </p:cNvPr>
            <p:cNvSpPr/>
            <p:nvPr/>
          </p:nvSpPr>
          <p:spPr>
            <a:xfrm>
              <a:off x="5844562" y="5076825"/>
              <a:ext cx="520172" cy="527270"/>
            </a:xfrm>
            <a:custGeom>
              <a:avLst/>
              <a:gdLst>
                <a:gd name="connsiteX0" fmla="*/ 431179 w 597122"/>
                <a:gd name="connsiteY0" fmla="*/ 393283 h 605270"/>
                <a:gd name="connsiteX1" fmla="*/ 439734 w 597122"/>
                <a:gd name="connsiteY1" fmla="*/ 400412 h 605270"/>
                <a:gd name="connsiteX2" fmla="*/ 411914 w 597122"/>
                <a:gd name="connsiteY2" fmla="*/ 433796 h 605270"/>
                <a:gd name="connsiteX3" fmla="*/ 407887 w 597122"/>
                <a:gd name="connsiteY3" fmla="*/ 435790 h 605270"/>
                <a:gd name="connsiteX4" fmla="*/ 407636 w 597122"/>
                <a:gd name="connsiteY4" fmla="*/ 435795 h 605270"/>
                <a:gd name="connsiteX5" fmla="*/ 403702 w 597122"/>
                <a:gd name="connsiteY5" fmla="*/ 434166 h 605270"/>
                <a:gd name="connsiteX6" fmla="*/ 387010 w 597122"/>
                <a:gd name="connsiteY6" fmla="*/ 417474 h 605270"/>
                <a:gd name="connsiteX7" fmla="*/ 394879 w 597122"/>
                <a:gd name="connsiteY7" fmla="*/ 409605 h 605270"/>
                <a:gd name="connsiteX8" fmla="*/ 407262 w 597122"/>
                <a:gd name="connsiteY8" fmla="*/ 421990 h 605270"/>
                <a:gd name="connsiteX9" fmla="*/ 413202 w 597122"/>
                <a:gd name="connsiteY9" fmla="*/ 369030 h 605270"/>
                <a:gd name="connsiteX10" fmla="*/ 381728 w 597122"/>
                <a:gd name="connsiteY10" fmla="*/ 382068 h 605270"/>
                <a:gd name="connsiteX11" fmla="*/ 368690 w 597122"/>
                <a:gd name="connsiteY11" fmla="*/ 413542 h 605270"/>
                <a:gd name="connsiteX12" fmla="*/ 381728 w 597122"/>
                <a:gd name="connsiteY12" fmla="*/ 445015 h 605270"/>
                <a:gd name="connsiteX13" fmla="*/ 413202 w 597122"/>
                <a:gd name="connsiteY13" fmla="*/ 458053 h 605270"/>
                <a:gd name="connsiteX14" fmla="*/ 444675 w 597122"/>
                <a:gd name="connsiteY14" fmla="*/ 445015 h 605270"/>
                <a:gd name="connsiteX15" fmla="*/ 457713 w 597122"/>
                <a:gd name="connsiteY15" fmla="*/ 413542 h 605270"/>
                <a:gd name="connsiteX16" fmla="*/ 444675 w 597122"/>
                <a:gd name="connsiteY16" fmla="*/ 382068 h 605270"/>
                <a:gd name="connsiteX17" fmla="*/ 413202 w 597122"/>
                <a:gd name="connsiteY17" fmla="*/ 369030 h 605270"/>
                <a:gd name="connsiteX18" fmla="*/ 403713 w 597122"/>
                <a:gd name="connsiteY18" fmla="*/ 336279 h 605270"/>
                <a:gd name="connsiteX19" fmla="*/ 422690 w 597122"/>
                <a:gd name="connsiteY19" fmla="*/ 336279 h 605270"/>
                <a:gd name="connsiteX20" fmla="*/ 425132 w 597122"/>
                <a:gd name="connsiteY20" fmla="*/ 347897 h 605270"/>
                <a:gd name="connsiteX21" fmla="*/ 435721 w 597122"/>
                <a:gd name="connsiteY21" fmla="*/ 350751 h 605270"/>
                <a:gd name="connsiteX22" fmla="*/ 435723 w 597122"/>
                <a:gd name="connsiteY22" fmla="*/ 350751 h 605270"/>
                <a:gd name="connsiteX23" fmla="*/ 443696 w 597122"/>
                <a:gd name="connsiteY23" fmla="*/ 341852 h 605270"/>
                <a:gd name="connsiteX24" fmla="*/ 460033 w 597122"/>
                <a:gd name="connsiteY24" fmla="*/ 351402 h 605270"/>
                <a:gd name="connsiteX25" fmla="*/ 456344 w 597122"/>
                <a:gd name="connsiteY25" fmla="*/ 362632 h 605270"/>
                <a:gd name="connsiteX26" fmla="*/ 464114 w 597122"/>
                <a:gd name="connsiteY26" fmla="*/ 370402 h 605270"/>
                <a:gd name="connsiteX27" fmla="*/ 475343 w 597122"/>
                <a:gd name="connsiteY27" fmla="*/ 366713 h 605270"/>
                <a:gd name="connsiteX28" fmla="*/ 484892 w 597122"/>
                <a:gd name="connsiteY28" fmla="*/ 383049 h 605270"/>
                <a:gd name="connsiteX29" fmla="*/ 475992 w 597122"/>
                <a:gd name="connsiteY29" fmla="*/ 391023 h 605270"/>
                <a:gd name="connsiteX30" fmla="*/ 478846 w 597122"/>
                <a:gd name="connsiteY30" fmla="*/ 401611 h 605270"/>
                <a:gd name="connsiteX31" fmla="*/ 490463 w 597122"/>
                <a:gd name="connsiteY31" fmla="*/ 404053 h 605270"/>
                <a:gd name="connsiteX32" fmla="*/ 490463 w 597122"/>
                <a:gd name="connsiteY32" fmla="*/ 423030 h 605270"/>
                <a:gd name="connsiteX33" fmla="*/ 478846 w 597122"/>
                <a:gd name="connsiteY33" fmla="*/ 425472 h 605270"/>
                <a:gd name="connsiteX34" fmla="*/ 475992 w 597122"/>
                <a:gd name="connsiteY34" fmla="*/ 436061 h 605270"/>
                <a:gd name="connsiteX35" fmla="*/ 475992 w 597122"/>
                <a:gd name="connsiteY35" fmla="*/ 436063 h 605270"/>
                <a:gd name="connsiteX36" fmla="*/ 484892 w 597122"/>
                <a:gd name="connsiteY36" fmla="*/ 444036 h 605270"/>
                <a:gd name="connsiteX37" fmla="*/ 475341 w 597122"/>
                <a:gd name="connsiteY37" fmla="*/ 460372 h 605270"/>
                <a:gd name="connsiteX38" fmla="*/ 464111 w 597122"/>
                <a:gd name="connsiteY38" fmla="*/ 456684 h 605270"/>
                <a:gd name="connsiteX39" fmla="*/ 456342 w 597122"/>
                <a:gd name="connsiteY39" fmla="*/ 464454 h 605270"/>
                <a:gd name="connsiteX40" fmla="*/ 460030 w 597122"/>
                <a:gd name="connsiteY40" fmla="*/ 475684 h 605270"/>
                <a:gd name="connsiteX41" fmla="*/ 443694 w 597122"/>
                <a:gd name="connsiteY41" fmla="*/ 485232 h 605270"/>
                <a:gd name="connsiteX42" fmla="*/ 435721 w 597122"/>
                <a:gd name="connsiteY42" fmla="*/ 476332 h 605270"/>
                <a:gd name="connsiteX43" fmla="*/ 425132 w 597122"/>
                <a:gd name="connsiteY43" fmla="*/ 479186 h 605270"/>
                <a:gd name="connsiteX44" fmla="*/ 425132 w 597122"/>
                <a:gd name="connsiteY44" fmla="*/ 479183 h 605270"/>
                <a:gd name="connsiteX45" fmla="*/ 422690 w 597122"/>
                <a:gd name="connsiteY45" fmla="*/ 490801 h 605270"/>
                <a:gd name="connsiteX46" fmla="*/ 403713 w 597122"/>
                <a:gd name="connsiteY46" fmla="*/ 490804 h 605270"/>
                <a:gd name="connsiteX47" fmla="*/ 401271 w 597122"/>
                <a:gd name="connsiteY47" fmla="*/ 479186 h 605270"/>
                <a:gd name="connsiteX48" fmla="*/ 390683 w 597122"/>
                <a:gd name="connsiteY48" fmla="*/ 476332 h 605270"/>
                <a:gd name="connsiteX49" fmla="*/ 390680 w 597122"/>
                <a:gd name="connsiteY49" fmla="*/ 476332 h 605270"/>
                <a:gd name="connsiteX50" fmla="*/ 382707 w 597122"/>
                <a:gd name="connsiteY50" fmla="*/ 485232 h 605270"/>
                <a:gd name="connsiteX51" fmla="*/ 366371 w 597122"/>
                <a:gd name="connsiteY51" fmla="*/ 475681 h 605270"/>
                <a:gd name="connsiteX52" fmla="*/ 370059 w 597122"/>
                <a:gd name="connsiteY52" fmla="*/ 464451 h 605270"/>
                <a:gd name="connsiteX53" fmla="*/ 362290 w 597122"/>
                <a:gd name="connsiteY53" fmla="*/ 456682 h 605270"/>
                <a:gd name="connsiteX54" fmla="*/ 351060 w 597122"/>
                <a:gd name="connsiteY54" fmla="*/ 460370 h 605270"/>
                <a:gd name="connsiteX55" fmla="*/ 341512 w 597122"/>
                <a:gd name="connsiteY55" fmla="*/ 444033 h 605270"/>
                <a:gd name="connsiteX56" fmla="*/ 350411 w 597122"/>
                <a:gd name="connsiteY56" fmla="*/ 436060 h 605270"/>
                <a:gd name="connsiteX57" fmla="*/ 347558 w 597122"/>
                <a:gd name="connsiteY57" fmla="*/ 425472 h 605270"/>
                <a:gd name="connsiteX58" fmla="*/ 335940 w 597122"/>
                <a:gd name="connsiteY58" fmla="*/ 423030 h 605270"/>
                <a:gd name="connsiteX59" fmla="*/ 335940 w 597122"/>
                <a:gd name="connsiteY59" fmla="*/ 404053 h 605270"/>
                <a:gd name="connsiteX60" fmla="*/ 347558 w 597122"/>
                <a:gd name="connsiteY60" fmla="*/ 401611 h 605270"/>
                <a:gd name="connsiteX61" fmla="*/ 350411 w 597122"/>
                <a:gd name="connsiteY61" fmla="*/ 391023 h 605270"/>
                <a:gd name="connsiteX62" fmla="*/ 350411 w 597122"/>
                <a:gd name="connsiteY62" fmla="*/ 391020 h 605270"/>
                <a:gd name="connsiteX63" fmla="*/ 341512 w 597122"/>
                <a:gd name="connsiteY63" fmla="*/ 383047 h 605270"/>
                <a:gd name="connsiteX64" fmla="*/ 351063 w 597122"/>
                <a:gd name="connsiteY64" fmla="*/ 366711 h 605270"/>
                <a:gd name="connsiteX65" fmla="*/ 362292 w 597122"/>
                <a:gd name="connsiteY65" fmla="*/ 370399 h 605270"/>
                <a:gd name="connsiteX66" fmla="*/ 370062 w 597122"/>
                <a:gd name="connsiteY66" fmla="*/ 362629 h 605270"/>
                <a:gd name="connsiteX67" fmla="*/ 366373 w 597122"/>
                <a:gd name="connsiteY67" fmla="*/ 351400 h 605270"/>
                <a:gd name="connsiteX68" fmla="*/ 382709 w 597122"/>
                <a:gd name="connsiteY68" fmla="*/ 341852 h 605270"/>
                <a:gd name="connsiteX69" fmla="*/ 390683 w 597122"/>
                <a:gd name="connsiteY69" fmla="*/ 350751 h 605270"/>
                <a:gd name="connsiteX70" fmla="*/ 401271 w 597122"/>
                <a:gd name="connsiteY70" fmla="*/ 347897 h 605270"/>
                <a:gd name="connsiteX71" fmla="*/ 185082 w 597122"/>
                <a:gd name="connsiteY71" fmla="*/ 313391 h 605270"/>
                <a:gd name="connsiteX72" fmla="*/ 196210 w 597122"/>
                <a:gd name="connsiteY72" fmla="*/ 313391 h 605270"/>
                <a:gd name="connsiteX73" fmla="*/ 196210 w 597122"/>
                <a:gd name="connsiteY73" fmla="*/ 407978 h 605270"/>
                <a:gd name="connsiteX74" fmla="*/ 262977 w 597122"/>
                <a:gd name="connsiteY74" fmla="*/ 407978 h 605270"/>
                <a:gd name="connsiteX75" fmla="*/ 262977 w 597122"/>
                <a:gd name="connsiteY75" fmla="*/ 391287 h 605270"/>
                <a:gd name="connsiteX76" fmla="*/ 318616 w 597122"/>
                <a:gd name="connsiteY76" fmla="*/ 413543 h 605270"/>
                <a:gd name="connsiteX77" fmla="*/ 262977 w 597122"/>
                <a:gd name="connsiteY77" fmla="*/ 435798 h 605270"/>
                <a:gd name="connsiteX78" fmla="*/ 262977 w 597122"/>
                <a:gd name="connsiteY78" fmla="*/ 419106 h 605270"/>
                <a:gd name="connsiteX79" fmla="*/ 190646 w 597122"/>
                <a:gd name="connsiteY79" fmla="*/ 419106 h 605270"/>
                <a:gd name="connsiteX80" fmla="*/ 186711 w 597122"/>
                <a:gd name="connsiteY80" fmla="*/ 417477 h 605270"/>
                <a:gd name="connsiteX81" fmla="*/ 185082 w 597122"/>
                <a:gd name="connsiteY81" fmla="*/ 413543 h 605270"/>
                <a:gd name="connsiteX82" fmla="*/ 313052 w 597122"/>
                <a:gd name="connsiteY82" fmla="*/ 218804 h 605270"/>
                <a:gd name="connsiteX83" fmla="*/ 357563 w 597122"/>
                <a:gd name="connsiteY83" fmla="*/ 218804 h 605270"/>
                <a:gd name="connsiteX84" fmla="*/ 357563 w 597122"/>
                <a:gd name="connsiteY84" fmla="*/ 229933 h 605270"/>
                <a:gd name="connsiteX85" fmla="*/ 313052 w 597122"/>
                <a:gd name="connsiteY85" fmla="*/ 229933 h 605270"/>
                <a:gd name="connsiteX86" fmla="*/ 435456 w 597122"/>
                <a:gd name="connsiteY86" fmla="*/ 190985 h 605270"/>
                <a:gd name="connsiteX87" fmla="*/ 419718 w 597122"/>
                <a:gd name="connsiteY87" fmla="*/ 197503 h 605270"/>
                <a:gd name="connsiteX88" fmla="*/ 413201 w 597122"/>
                <a:gd name="connsiteY88" fmla="*/ 213241 h 605270"/>
                <a:gd name="connsiteX89" fmla="*/ 419718 w 597122"/>
                <a:gd name="connsiteY89" fmla="*/ 228979 h 605270"/>
                <a:gd name="connsiteX90" fmla="*/ 435456 w 597122"/>
                <a:gd name="connsiteY90" fmla="*/ 235496 h 605270"/>
                <a:gd name="connsiteX91" fmla="*/ 451194 w 597122"/>
                <a:gd name="connsiteY91" fmla="*/ 228979 h 605270"/>
                <a:gd name="connsiteX92" fmla="*/ 457712 w 597122"/>
                <a:gd name="connsiteY92" fmla="*/ 213241 h 605270"/>
                <a:gd name="connsiteX93" fmla="*/ 451194 w 597122"/>
                <a:gd name="connsiteY93" fmla="*/ 197503 h 605270"/>
                <a:gd name="connsiteX94" fmla="*/ 435456 w 597122"/>
                <a:gd name="connsiteY94" fmla="*/ 190985 h 605270"/>
                <a:gd name="connsiteX95" fmla="*/ 224030 w 597122"/>
                <a:gd name="connsiteY95" fmla="*/ 190983 h 605270"/>
                <a:gd name="connsiteX96" fmla="*/ 200423 w 597122"/>
                <a:gd name="connsiteY96" fmla="*/ 200759 h 605270"/>
                <a:gd name="connsiteX97" fmla="*/ 190646 w 597122"/>
                <a:gd name="connsiteY97" fmla="*/ 224366 h 605270"/>
                <a:gd name="connsiteX98" fmla="*/ 200423 w 597122"/>
                <a:gd name="connsiteY98" fmla="*/ 247973 h 605270"/>
                <a:gd name="connsiteX99" fmla="*/ 224030 w 597122"/>
                <a:gd name="connsiteY99" fmla="*/ 257750 h 605270"/>
                <a:gd name="connsiteX100" fmla="*/ 247636 w 597122"/>
                <a:gd name="connsiteY100" fmla="*/ 247973 h 605270"/>
                <a:gd name="connsiteX101" fmla="*/ 257413 w 597122"/>
                <a:gd name="connsiteY101" fmla="*/ 224366 h 605270"/>
                <a:gd name="connsiteX102" fmla="*/ 247636 w 597122"/>
                <a:gd name="connsiteY102" fmla="*/ 200759 h 605270"/>
                <a:gd name="connsiteX103" fmla="*/ 224030 w 597122"/>
                <a:gd name="connsiteY103" fmla="*/ 190983 h 605270"/>
                <a:gd name="connsiteX104" fmla="*/ 424219 w 597122"/>
                <a:gd name="connsiteY104" fmla="*/ 157601 h 605270"/>
                <a:gd name="connsiteX105" fmla="*/ 431552 w 597122"/>
                <a:gd name="connsiteY105" fmla="*/ 166109 h 605270"/>
                <a:gd name="connsiteX106" fmla="*/ 439364 w 597122"/>
                <a:gd name="connsiteY106" fmla="*/ 166109 h 605270"/>
                <a:gd name="connsiteX107" fmla="*/ 446696 w 597122"/>
                <a:gd name="connsiteY107" fmla="*/ 157601 h 605270"/>
                <a:gd name="connsiteX108" fmla="*/ 458400 w 597122"/>
                <a:gd name="connsiteY108" fmla="*/ 161538 h 605270"/>
                <a:gd name="connsiteX109" fmla="*/ 459431 w 597122"/>
                <a:gd name="connsiteY109" fmla="*/ 172781 h 605270"/>
                <a:gd name="connsiteX110" fmla="*/ 465737 w 597122"/>
                <a:gd name="connsiteY110" fmla="*/ 177448 h 605270"/>
                <a:gd name="connsiteX111" fmla="*/ 476498 w 597122"/>
                <a:gd name="connsiteY111" fmla="*/ 174984 h 605270"/>
                <a:gd name="connsiteX112" fmla="*/ 483790 w 597122"/>
                <a:gd name="connsiteY112" fmla="*/ 185175 h 605270"/>
                <a:gd name="connsiteX113" fmla="*/ 478187 w 597122"/>
                <a:gd name="connsiteY113" fmla="*/ 194840 h 605270"/>
                <a:gd name="connsiteX114" fmla="*/ 480567 w 597122"/>
                <a:gd name="connsiteY114" fmla="*/ 202456 h 605270"/>
                <a:gd name="connsiteX115" fmla="*/ 480567 w 597122"/>
                <a:gd name="connsiteY115" fmla="*/ 202458 h 605270"/>
                <a:gd name="connsiteX116" fmla="*/ 490736 w 597122"/>
                <a:gd name="connsiteY116" fmla="*/ 206944 h 605270"/>
                <a:gd name="connsiteX117" fmla="*/ 490736 w 597122"/>
                <a:gd name="connsiteY117" fmla="*/ 219538 h 605270"/>
                <a:gd name="connsiteX118" fmla="*/ 480567 w 597122"/>
                <a:gd name="connsiteY118" fmla="*/ 224026 h 605270"/>
                <a:gd name="connsiteX119" fmla="*/ 478187 w 597122"/>
                <a:gd name="connsiteY119" fmla="*/ 231642 h 605270"/>
                <a:gd name="connsiteX120" fmla="*/ 483790 w 597122"/>
                <a:gd name="connsiteY120" fmla="*/ 241306 h 605270"/>
                <a:gd name="connsiteX121" fmla="*/ 476495 w 597122"/>
                <a:gd name="connsiteY121" fmla="*/ 251498 h 605270"/>
                <a:gd name="connsiteX122" fmla="*/ 465737 w 597122"/>
                <a:gd name="connsiteY122" fmla="*/ 249033 h 605270"/>
                <a:gd name="connsiteX123" fmla="*/ 459428 w 597122"/>
                <a:gd name="connsiteY123" fmla="*/ 253701 h 605270"/>
                <a:gd name="connsiteX124" fmla="*/ 459428 w 597122"/>
                <a:gd name="connsiteY124" fmla="*/ 253698 h 605270"/>
                <a:gd name="connsiteX125" fmla="*/ 458400 w 597122"/>
                <a:gd name="connsiteY125" fmla="*/ 264943 h 605270"/>
                <a:gd name="connsiteX126" fmla="*/ 446693 w 597122"/>
                <a:gd name="connsiteY126" fmla="*/ 268880 h 605270"/>
                <a:gd name="connsiteX127" fmla="*/ 439361 w 597122"/>
                <a:gd name="connsiteY127" fmla="*/ 260373 h 605270"/>
                <a:gd name="connsiteX128" fmla="*/ 431552 w 597122"/>
                <a:gd name="connsiteY128" fmla="*/ 260373 h 605270"/>
                <a:gd name="connsiteX129" fmla="*/ 424217 w 597122"/>
                <a:gd name="connsiteY129" fmla="*/ 268880 h 605270"/>
                <a:gd name="connsiteX130" fmla="*/ 412513 w 597122"/>
                <a:gd name="connsiteY130" fmla="*/ 264943 h 605270"/>
                <a:gd name="connsiteX131" fmla="*/ 411485 w 597122"/>
                <a:gd name="connsiteY131" fmla="*/ 253698 h 605270"/>
                <a:gd name="connsiteX132" fmla="*/ 405176 w 597122"/>
                <a:gd name="connsiteY132" fmla="*/ 249034 h 605270"/>
                <a:gd name="connsiteX133" fmla="*/ 405178 w 597122"/>
                <a:gd name="connsiteY133" fmla="*/ 249033 h 605270"/>
                <a:gd name="connsiteX134" fmla="*/ 405176 w 597122"/>
                <a:gd name="connsiteY134" fmla="*/ 249033 h 605270"/>
                <a:gd name="connsiteX135" fmla="*/ 405176 w 597122"/>
                <a:gd name="connsiteY135" fmla="*/ 249034 h 605270"/>
                <a:gd name="connsiteX136" fmla="*/ 394418 w 597122"/>
                <a:gd name="connsiteY136" fmla="*/ 251498 h 605270"/>
                <a:gd name="connsiteX137" fmla="*/ 387122 w 597122"/>
                <a:gd name="connsiteY137" fmla="*/ 241306 h 605270"/>
                <a:gd name="connsiteX138" fmla="*/ 392726 w 597122"/>
                <a:gd name="connsiteY138" fmla="*/ 231642 h 605270"/>
                <a:gd name="connsiteX139" fmla="*/ 390346 w 597122"/>
                <a:gd name="connsiteY139" fmla="*/ 224026 h 605270"/>
                <a:gd name="connsiteX140" fmla="*/ 380177 w 597122"/>
                <a:gd name="connsiteY140" fmla="*/ 219540 h 605270"/>
                <a:gd name="connsiteX141" fmla="*/ 380177 w 597122"/>
                <a:gd name="connsiteY141" fmla="*/ 206944 h 605270"/>
                <a:gd name="connsiteX142" fmla="*/ 390346 w 597122"/>
                <a:gd name="connsiteY142" fmla="*/ 202456 h 605270"/>
                <a:gd name="connsiteX143" fmla="*/ 392726 w 597122"/>
                <a:gd name="connsiteY143" fmla="*/ 194840 h 605270"/>
                <a:gd name="connsiteX144" fmla="*/ 387122 w 597122"/>
                <a:gd name="connsiteY144" fmla="*/ 185175 h 605270"/>
                <a:gd name="connsiteX145" fmla="*/ 394418 w 597122"/>
                <a:gd name="connsiteY145" fmla="*/ 174984 h 605270"/>
                <a:gd name="connsiteX146" fmla="*/ 405176 w 597122"/>
                <a:gd name="connsiteY146" fmla="*/ 177448 h 605270"/>
                <a:gd name="connsiteX147" fmla="*/ 411485 w 597122"/>
                <a:gd name="connsiteY147" fmla="*/ 172781 h 605270"/>
                <a:gd name="connsiteX148" fmla="*/ 412513 w 597122"/>
                <a:gd name="connsiteY148" fmla="*/ 161536 h 605270"/>
                <a:gd name="connsiteX149" fmla="*/ 424219 w 597122"/>
                <a:gd name="connsiteY149" fmla="*/ 157601 h 605270"/>
                <a:gd name="connsiteX150" fmla="*/ 210543 w 597122"/>
                <a:gd name="connsiteY150" fmla="*/ 157599 h 605270"/>
                <a:gd name="connsiteX151" fmla="*/ 219341 w 597122"/>
                <a:gd name="connsiteY151" fmla="*/ 167808 h 605270"/>
                <a:gd name="connsiteX152" fmla="*/ 228715 w 597122"/>
                <a:gd name="connsiteY152" fmla="*/ 167808 h 605270"/>
                <a:gd name="connsiteX153" fmla="*/ 237516 w 597122"/>
                <a:gd name="connsiteY153" fmla="*/ 157599 h 605270"/>
                <a:gd name="connsiteX154" fmla="*/ 251562 w 597122"/>
                <a:gd name="connsiteY154" fmla="*/ 162324 h 605270"/>
                <a:gd name="connsiteX155" fmla="*/ 252797 w 597122"/>
                <a:gd name="connsiteY155" fmla="*/ 175816 h 605270"/>
                <a:gd name="connsiteX156" fmla="*/ 260366 w 597122"/>
                <a:gd name="connsiteY156" fmla="*/ 181415 h 605270"/>
                <a:gd name="connsiteX157" fmla="*/ 273277 w 597122"/>
                <a:gd name="connsiteY157" fmla="*/ 178459 h 605270"/>
                <a:gd name="connsiteX158" fmla="*/ 282031 w 597122"/>
                <a:gd name="connsiteY158" fmla="*/ 190687 h 605270"/>
                <a:gd name="connsiteX159" fmla="*/ 275307 w 597122"/>
                <a:gd name="connsiteY159" fmla="*/ 202287 h 605270"/>
                <a:gd name="connsiteX160" fmla="*/ 278161 w 597122"/>
                <a:gd name="connsiteY160" fmla="*/ 211425 h 605270"/>
                <a:gd name="connsiteX161" fmla="*/ 278163 w 597122"/>
                <a:gd name="connsiteY161" fmla="*/ 211425 h 605270"/>
                <a:gd name="connsiteX162" fmla="*/ 290365 w 597122"/>
                <a:gd name="connsiteY162" fmla="*/ 216810 h 605270"/>
                <a:gd name="connsiteX163" fmla="*/ 290365 w 597122"/>
                <a:gd name="connsiteY163" fmla="*/ 231922 h 605270"/>
                <a:gd name="connsiteX164" fmla="*/ 278161 w 597122"/>
                <a:gd name="connsiteY164" fmla="*/ 237308 h 605270"/>
                <a:gd name="connsiteX165" fmla="*/ 275307 w 597122"/>
                <a:gd name="connsiteY165" fmla="*/ 246448 h 605270"/>
                <a:gd name="connsiteX166" fmla="*/ 282031 w 597122"/>
                <a:gd name="connsiteY166" fmla="*/ 258046 h 605270"/>
                <a:gd name="connsiteX167" fmla="*/ 273278 w 597122"/>
                <a:gd name="connsiteY167" fmla="*/ 270276 h 605270"/>
                <a:gd name="connsiteX168" fmla="*/ 260366 w 597122"/>
                <a:gd name="connsiteY168" fmla="*/ 267321 h 605270"/>
                <a:gd name="connsiteX169" fmla="*/ 252796 w 597122"/>
                <a:gd name="connsiteY169" fmla="*/ 272919 h 605270"/>
                <a:gd name="connsiteX170" fmla="*/ 251561 w 597122"/>
                <a:gd name="connsiteY170" fmla="*/ 286411 h 605270"/>
                <a:gd name="connsiteX171" fmla="*/ 237514 w 597122"/>
                <a:gd name="connsiteY171" fmla="*/ 291134 h 605270"/>
                <a:gd name="connsiteX172" fmla="*/ 228713 w 597122"/>
                <a:gd name="connsiteY172" fmla="*/ 280925 h 605270"/>
                <a:gd name="connsiteX173" fmla="*/ 219339 w 597122"/>
                <a:gd name="connsiteY173" fmla="*/ 280925 h 605270"/>
                <a:gd name="connsiteX174" fmla="*/ 210541 w 597122"/>
                <a:gd name="connsiteY174" fmla="*/ 291134 h 605270"/>
                <a:gd name="connsiteX175" fmla="*/ 196495 w 597122"/>
                <a:gd name="connsiteY175" fmla="*/ 286409 h 605270"/>
                <a:gd name="connsiteX176" fmla="*/ 195261 w 597122"/>
                <a:gd name="connsiteY176" fmla="*/ 272916 h 605270"/>
                <a:gd name="connsiteX177" fmla="*/ 187692 w 597122"/>
                <a:gd name="connsiteY177" fmla="*/ 267318 h 605270"/>
                <a:gd name="connsiteX178" fmla="*/ 174781 w 597122"/>
                <a:gd name="connsiteY178" fmla="*/ 270274 h 605270"/>
                <a:gd name="connsiteX179" fmla="*/ 166027 w 597122"/>
                <a:gd name="connsiteY179" fmla="*/ 258046 h 605270"/>
                <a:gd name="connsiteX180" fmla="*/ 172751 w 597122"/>
                <a:gd name="connsiteY180" fmla="*/ 246446 h 605270"/>
                <a:gd name="connsiteX181" fmla="*/ 169897 w 597122"/>
                <a:gd name="connsiteY181" fmla="*/ 237308 h 605270"/>
                <a:gd name="connsiteX182" fmla="*/ 169895 w 597122"/>
                <a:gd name="connsiteY182" fmla="*/ 237310 h 605270"/>
                <a:gd name="connsiteX183" fmla="*/ 157693 w 597122"/>
                <a:gd name="connsiteY183" fmla="*/ 231925 h 605270"/>
                <a:gd name="connsiteX184" fmla="*/ 157693 w 597122"/>
                <a:gd name="connsiteY184" fmla="*/ 216810 h 605270"/>
                <a:gd name="connsiteX185" fmla="*/ 169897 w 597122"/>
                <a:gd name="connsiteY185" fmla="*/ 211425 h 605270"/>
                <a:gd name="connsiteX186" fmla="*/ 172751 w 597122"/>
                <a:gd name="connsiteY186" fmla="*/ 202284 h 605270"/>
                <a:gd name="connsiteX187" fmla="*/ 166027 w 597122"/>
                <a:gd name="connsiteY187" fmla="*/ 190687 h 605270"/>
                <a:gd name="connsiteX188" fmla="*/ 174780 w 597122"/>
                <a:gd name="connsiteY188" fmla="*/ 178457 h 605270"/>
                <a:gd name="connsiteX189" fmla="*/ 187692 w 597122"/>
                <a:gd name="connsiteY189" fmla="*/ 181415 h 605270"/>
                <a:gd name="connsiteX190" fmla="*/ 195263 w 597122"/>
                <a:gd name="connsiteY190" fmla="*/ 175816 h 605270"/>
                <a:gd name="connsiteX191" fmla="*/ 196497 w 597122"/>
                <a:gd name="connsiteY191" fmla="*/ 162321 h 605270"/>
                <a:gd name="connsiteX192" fmla="*/ 210543 w 597122"/>
                <a:gd name="connsiteY192" fmla="*/ 157599 h 605270"/>
                <a:gd name="connsiteX193" fmla="*/ 244022 w 597122"/>
                <a:gd name="connsiteY193" fmla="*/ 52417 h 605270"/>
                <a:gd name="connsiteX194" fmla="*/ 259574 w 597122"/>
                <a:gd name="connsiteY194" fmla="*/ 61487 h 605270"/>
                <a:gd name="connsiteX195" fmla="*/ 250504 w 597122"/>
                <a:gd name="connsiteY195" fmla="*/ 77040 h 605270"/>
                <a:gd name="connsiteX196" fmla="*/ 113264 w 597122"/>
                <a:gd name="connsiteY196" fmla="*/ 168488 h 605270"/>
                <a:gd name="connsiteX197" fmla="*/ 60423 w 597122"/>
                <a:gd name="connsiteY197" fmla="*/ 324183 h 605270"/>
                <a:gd name="connsiteX198" fmla="*/ 84605 w 597122"/>
                <a:gd name="connsiteY198" fmla="*/ 432913 h 605270"/>
                <a:gd name="connsiteX199" fmla="*/ 153155 w 597122"/>
                <a:gd name="connsiteY199" fmla="*/ 521203 h 605270"/>
                <a:gd name="connsiteX200" fmla="*/ 153159 w 597122"/>
                <a:gd name="connsiteY200" fmla="*/ 521206 h 605270"/>
                <a:gd name="connsiteX201" fmla="*/ 154855 w 597122"/>
                <a:gd name="connsiteY201" fmla="*/ 539148 h 605270"/>
                <a:gd name="connsiteX202" fmla="*/ 136914 w 597122"/>
                <a:gd name="connsiteY202" fmla="*/ 540842 h 605270"/>
                <a:gd name="connsiteX203" fmla="*/ 61578 w 597122"/>
                <a:gd name="connsiteY203" fmla="*/ 443781 h 605270"/>
                <a:gd name="connsiteX204" fmla="*/ 34913 w 597122"/>
                <a:gd name="connsiteY204" fmla="*/ 324196 h 605270"/>
                <a:gd name="connsiteX205" fmla="*/ 93129 w 597122"/>
                <a:gd name="connsiteY205" fmla="*/ 152941 h 605270"/>
                <a:gd name="connsiteX206" fmla="*/ 244022 w 597122"/>
                <a:gd name="connsiteY206" fmla="*/ 52417 h 605270"/>
                <a:gd name="connsiteX207" fmla="*/ 372790 w 597122"/>
                <a:gd name="connsiteY207" fmla="*/ 95 h 605270"/>
                <a:gd name="connsiteX208" fmla="*/ 381260 w 597122"/>
                <a:gd name="connsiteY208" fmla="*/ 4885 h 605270"/>
                <a:gd name="connsiteX209" fmla="*/ 379070 w 597122"/>
                <a:gd name="connsiteY209" fmla="*/ 22736 h 605270"/>
                <a:gd name="connsiteX210" fmla="*/ 350307 w 597122"/>
                <a:gd name="connsiteY210" fmla="*/ 45195 h 605270"/>
                <a:gd name="connsiteX211" fmla="*/ 350304 w 597122"/>
                <a:gd name="connsiteY211" fmla="*/ 45195 h 605270"/>
                <a:gd name="connsiteX212" fmla="*/ 350292 w 597122"/>
                <a:gd name="connsiteY212" fmla="*/ 45207 h 605270"/>
                <a:gd name="connsiteX213" fmla="*/ 350307 w 597122"/>
                <a:gd name="connsiteY213" fmla="*/ 45195 h 605270"/>
                <a:gd name="connsiteX214" fmla="*/ 396702 w 597122"/>
                <a:gd name="connsiteY214" fmla="*/ 54881 h 605270"/>
                <a:gd name="connsiteX215" fmla="*/ 516710 w 597122"/>
                <a:gd name="connsiteY215" fmla="*/ 127383 h 605270"/>
                <a:gd name="connsiteX216" fmla="*/ 597122 w 597122"/>
                <a:gd name="connsiteY216" fmla="*/ 324168 h 605270"/>
                <a:gd name="connsiteX217" fmla="*/ 514786 w 597122"/>
                <a:gd name="connsiteY217" fmla="*/ 522935 h 605270"/>
                <a:gd name="connsiteX218" fmla="*/ 316019 w 597122"/>
                <a:gd name="connsiteY218" fmla="*/ 605270 h 605270"/>
                <a:gd name="connsiteX219" fmla="*/ 12750 w 597122"/>
                <a:gd name="connsiteY219" fmla="*/ 605270 h 605270"/>
                <a:gd name="connsiteX220" fmla="*/ 0 w 597122"/>
                <a:gd name="connsiteY220" fmla="*/ 592520 h 605270"/>
                <a:gd name="connsiteX221" fmla="*/ 12750 w 597122"/>
                <a:gd name="connsiteY221" fmla="*/ 579770 h 605270"/>
                <a:gd name="connsiteX222" fmla="*/ 316019 w 597122"/>
                <a:gd name="connsiteY222" fmla="*/ 579774 h 605270"/>
                <a:gd name="connsiteX223" fmla="*/ 496745 w 597122"/>
                <a:gd name="connsiteY223" fmla="*/ 504914 h 605270"/>
                <a:gd name="connsiteX224" fmla="*/ 571606 w 597122"/>
                <a:gd name="connsiteY224" fmla="*/ 324188 h 605270"/>
                <a:gd name="connsiteX225" fmla="*/ 498564 w 597122"/>
                <a:gd name="connsiteY225" fmla="*/ 145262 h 605270"/>
                <a:gd name="connsiteX226" fmla="*/ 357178 w 597122"/>
                <a:gd name="connsiteY226" fmla="*/ 71868 h 605270"/>
                <a:gd name="connsiteX227" fmla="*/ 379075 w 597122"/>
                <a:gd name="connsiteY227" fmla="*/ 88964 h 605270"/>
                <a:gd name="connsiteX228" fmla="*/ 381264 w 597122"/>
                <a:gd name="connsiteY228" fmla="*/ 106816 h 605270"/>
                <a:gd name="connsiteX229" fmla="*/ 363413 w 597122"/>
                <a:gd name="connsiteY229" fmla="*/ 109003 h 605270"/>
                <a:gd name="connsiteX230" fmla="*/ 308184 w 597122"/>
                <a:gd name="connsiteY230" fmla="*/ 65875 h 605270"/>
                <a:gd name="connsiteX231" fmla="*/ 305994 w 597122"/>
                <a:gd name="connsiteY231" fmla="*/ 48023 h 605270"/>
                <a:gd name="connsiteX232" fmla="*/ 308351 w 597122"/>
                <a:gd name="connsiteY232" fmla="*/ 45705 h 605270"/>
                <a:gd name="connsiteX233" fmla="*/ 363408 w 597122"/>
                <a:gd name="connsiteY233" fmla="*/ 2695 h 605270"/>
                <a:gd name="connsiteX234" fmla="*/ 372790 w 597122"/>
                <a:gd name="connsiteY234" fmla="*/ 95 h 60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Lst>
              <a:rect l="l" t="t" r="r" b="b"/>
              <a:pathLst>
                <a:path w="597122" h="605270">
                  <a:moveTo>
                    <a:pt x="431179" y="393283"/>
                  </a:moveTo>
                  <a:lnTo>
                    <a:pt x="439734" y="400412"/>
                  </a:lnTo>
                  <a:lnTo>
                    <a:pt x="411914" y="433796"/>
                  </a:lnTo>
                  <a:cubicBezTo>
                    <a:pt x="410911" y="434995"/>
                    <a:pt x="409450" y="435720"/>
                    <a:pt x="407887" y="435790"/>
                  </a:cubicBezTo>
                  <a:cubicBezTo>
                    <a:pt x="407806" y="435795"/>
                    <a:pt x="407718" y="435795"/>
                    <a:pt x="407636" y="435795"/>
                  </a:cubicBezTo>
                  <a:cubicBezTo>
                    <a:pt x="406161" y="435797"/>
                    <a:pt x="404746" y="435209"/>
                    <a:pt x="403702" y="434166"/>
                  </a:cubicBezTo>
                  <a:lnTo>
                    <a:pt x="387010" y="417474"/>
                  </a:lnTo>
                  <a:lnTo>
                    <a:pt x="394879" y="409605"/>
                  </a:lnTo>
                  <a:lnTo>
                    <a:pt x="407262" y="421990"/>
                  </a:lnTo>
                  <a:close/>
                  <a:moveTo>
                    <a:pt x="413202" y="369030"/>
                  </a:moveTo>
                  <a:cubicBezTo>
                    <a:pt x="401396" y="369030"/>
                    <a:pt x="390074" y="373720"/>
                    <a:pt x="381728" y="382068"/>
                  </a:cubicBezTo>
                  <a:cubicBezTo>
                    <a:pt x="373380" y="390414"/>
                    <a:pt x="368690" y="401736"/>
                    <a:pt x="368690" y="413542"/>
                  </a:cubicBezTo>
                  <a:cubicBezTo>
                    <a:pt x="368690" y="425347"/>
                    <a:pt x="373380" y="436669"/>
                    <a:pt x="381728" y="445015"/>
                  </a:cubicBezTo>
                  <a:cubicBezTo>
                    <a:pt x="390074" y="453363"/>
                    <a:pt x="401396" y="458053"/>
                    <a:pt x="413202" y="458053"/>
                  </a:cubicBezTo>
                  <a:cubicBezTo>
                    <a:pt x="425008" y="458053"/>
                    <a:pt x="436329" y="453363"/>
                    <a:pt x="444675" y="445015"/>
                  </a:cubicBezTo>
                  <a:cubicBezTo>
                    <a:pt x="453024" y="436669"/>
                    <a:pt x="457713" y="425347"/>
                    <a:pt x="457713" y="413542"/>
                  </a:cubicBezTo>
                  <a:cubicBezTo>
                    <a:pt x="457713" y="401736"/>
                    <a:pt x="453024" y="390414"/>
                    <a:pt x="444675" y="382068"/>
                  </a:cubicBezTo>
                  <a:cubicBezTo>
                    <a:pt x="436329" y="373720"/>
                    <a:pt x="425008" y="369030"/>
                    <a:pt x="413202" y="369030"/>
                  </a:cubicBezTo>
                  <a:close/>
                  <a:moveTo>
                    <a:pt x="403713" y="336279"/>
                  </a:moveTo>
                  <a:lnTo>
                    <a:pt x="422690" y="336279"/>
                  </a:lnTo>
                  <a:lnTo>
                    <a:pt x="425132" y="347897"/>
                  </a:lnTo>
                  <a:cubicBezTo>
                    <a:pt x="428734" y="348556"/>
                    <a:pt x="432276" y="349509"/>
                    <a:pt x="435721" y="350751"/>
                  </a:cubicBezTo>
                  <a:lnTo>
                    <a:pt x="435723" y="350751"/>
                  </a:lnTo>
                  <a:lnTo>
                    <a:pt x="443696" y="341852"/>
                  </a:lnTo>
                  <a:cubicBezTo>
                    <a:pt x="449511" y="344358"/>
                    <a:pt x="454995" y="347564"/>
                    <a:pt x="460033" y="351402"/>
                  </a:cubicBezTo>
                  <a:lnTo>
                    <a:pt x="456344" y="362632"/>
                  </a:lnTo>
                  <a:cubicBezTo>
                    <a:pt x="459141" y="365006"/>
                    <a:pt x="461739" y="367604"/>
                    <a:pt x="464114" y="370402"/>
                  </a:cubicBezTo>
                  <a:lnTo>
                    <a:pt x="475343" y="366713"/>
                  </a:lnTo>
                  <a:cubicBezTo>
                    <a:pt x="479179" y="371748"/>
                    <a:pt x="482387" y="377234"/>
                    <a:pt x="484892" y="383049"/>
                  </a:cubicBezTo>
                  <a:lnTo>
                    <a:pt x="475992" y="391023"/>
                  </a:lnTo>
                  <a:cubicBezTo>
                    <a:pt x="477234" y="394468"/>
                    <a:pt x="478190" y="398010"/>
                    <a:pt x="478846" y="401611"/>
                  </a:cubicBezTo>
                  <a:lnTo>
                    <a:pt x="490463" y="404053"/>
                  </a:lnTo>
                  <a:lnTo>
                    <a:pt x="490463" y="423030"/>
                  </a:lnTo>
                  <a:lnTo>
                    <a:pt x="478846" y="425472"/>
                  </a:lnTo>
                  <a:cubicBezTo>
                    <a:pt x="478188" y="429074"/>
                    <a:pt x="477234" y="432615"/>
                    <a:pt x="475992" y="436061"/>
                  </a:cubicBezTo>
                  <a:lnTo>
                    <a:pt x="475992" y="436063"/>
                  </a:lnTo>
                  <a:lnTo>
                    <a:pt x="484892" y="444036"/>
                  </a:lnTo>
                  <a:cubicBezTo>
                    <a:pt x="482385" y="449851"/>
                    <a:pt x="479178" y="455335"/>
                    <a:pt x="475341" y="460372"/>
                  </a:cubicBezTo>
                  <a:lnTo>
                    <a:pt x="464111" y="456684"/>
                  </a:lnTo>
                  <a:cubicBezTo>
                    <a:pt x="461736" y="459481"/>
                    <a:pt x="459138" y="462079"/>
                    <a:pt x="456342" y="464454"/>
                  </a:cubicBezTo>
                  <a:lnTo>
                    <a:pt x="460030" y="475684"/>
                  </a:lnTo>
                  <a:cubicBezTo>
                    <a:pt x="454995" y="479519"/>
                    <a:pt x="449508" y="482728"/>
                    <a:pt x="443694" y="485232"/>
                  </a:cubicBezTo>
                  <a:lnTo>
                    <a:pt x="435721" y="476332"/>
                  </a:lnTo>
                  <a:cubicBezTo>
                    <a:pt x="432276" y="477574"/>
                    <a:pt x="428734" y="478528"/>
                    <a:pt x="425132" y="479186"/>
                  </a:cubicBezTo>
                  <a:lnTo>
                    <a:pt x="425132" y="479183"/>
                  </a:lnTo>
                  <a:lnTo>
                    <a:pt x="422690" y="490801"/>
                  </a:lnTo>
                  <a:lnTo>
                    <a:pt x="403713" y="490804"/>
                  </a:lnTo>
                  <a:lnTo>
                    <a:pt x="401271" y="479186"/>
                  </a:lnTo>
                  <a:cubicBezTo>
                    <a:pt x="397667" y="478528"/>
                    <a:pt x="394128" y="477574"/>
                    <a:pt x="390683" y="476332"/>
                  </a:cubicBezTo>
                  <a:lnTo>
                    <a:pt x="390680" y="476332"/>
                  </a:lnTo>
                  <a:lnTo>
                    <a:pt x="382707" y="485232"/>
                  </a:lnTo>
                  <a:cubicBezTo>
                    <a:pt x="376892" y="482725"/>
                    <a:pt x="371408" y="479519"/>
                    <a:pt x="366371" y="475681"/>
                  </a:cubicBezTo>
                  <a:lnTo>
                    <a:pt x="370059" y="464451"/>
                  </a:lnTo>
                  <a:cubicBezTo>
                    <a:pt x="367262" y="462076"/>
                    <a:pt x="364665" y="459478"/>
                    <a:pt x="362290" y="456682"/>
                  </a:cubicBezTo>
                  <a:lnTo>
                    <a:pt x="351060" y="460370"/>
                  </a:lnTo>
                  <a:cubicBezTo>
                    <a:pt x="347224" y="455335"/>
                    <a:pt x="344016" y="449848"/>
                    <a:pt x="341512" y="444033"/>
                  </a:cubicBezTo>
                  <a:lnTo>
                    <a:pt x="350411" y="436060"/>
                  </a:lnTo>
                  <a:cubicBezTo>
                    <a:pt x="349170" y="432615"/>
                    <a:pt x="348213" y="429074"/>
                    <a:pt x="347558" y="425472"/>
                  </a:cubicBezTo>
                  <a:lnTo>
                    <a:pt x="335940" y="423030"/>
                  </a:lnTo>
                  <a:lnTo>
                    <a:pt x="335940" y="404053"/>
                  </a:lnTo>
                  <a:lnTo>
                    <a:pt x="347558" y="401611"/>
                  </a:lnTo>
                  <a:cubicBezTo>
                    <a:pt x="348216" y="398007"/>
                    <a:pt x="349170" y="394465"/>
                    <a:pt x="350411" y="391023"/>
                  </a:cubicBezTo>
                  <a:lnTo>
                    <a:pt x="350411" y="391020"/>
                  </a:lnTo>
                  <a:lnTo>
                    <a:pt x="341512" y="383047"/>
                  </a:lnTo>
                  <a:cubicBezTo>
                    <a:pt x="344018" y="377232"/>
                    <a:pt x="347225" y="371745"/>
                    <a:pt x="351063" y="366711"/>
                  </a:cubicBezTo>
                  <a:lnTo>
                    <a:pt x="362292" y="370399"/>
                  </a:lnTo>
                  <a:cubicBezTo>
                    <a:pt x="364667" y="367602"/>
                    <a:pt x="367265" y="365004"/>
                    <a:pt x="370062" y="362629"/>
                  </a:cubicBezTo>
                  <a:lnTo>
                    <a:pt x="366373" y="351400"/>
                  </a:lnTo>
                  <a:cubicBezTo>
                    <a:pt x="371408" y="347564"/>
                    <a:pt x="376895" y="344355"/>
                    <a:pt x="382709" y="341852"/>
                  </a:cubicBezTo>
                  <a:lnTo>
                    <a:pt x="390683" y="350751"/>
                  </a:lnTo>
                  <a:cubicBezTo>
                    <a:pt x="394128" y="349509"/>
                    <a:pt x="397670" y="348553"/>
                    <a:pt x="401271" y="347897"/>
                  </a:cubicBezTo>
                  <a:close/>
                  <a:moveTo>
                    <a:pt x="185082" y="313391"/>
                  </a:moveTo>
                  <a:lnTo>
                    <a:pt x="196210" y="313391"/>
                  </a:lnTo>
                  <a:lnTo>
                    <a:pt x="196210" y="407978"/>
                  </a:lnTo>
                  <a:lnTo>
                    <a:pt x="262977" y="407978"/>
                  </a:lnTo>
                  <a:lnTo>
                    <a:pt x="262977" y="391287"/>
                  </a:lnTo>
                  <a:lnTo>
                    <a:pt x="318616" y="413543"/>
                  </a:lnTo>
                  <a:lnTo>
                    <a:pt x="262977" y="435798"/>
                  </a:lnTo>
                  <a:lnTo>
                    <a:pt x="262977" y="419106"/>
                  </a:lnTo>
                  <a:lnTo>
                    <a:pt x="190646" y="419106"/>
                  </a:lnTo>
                  <a:cubicBezTo>
                    <a:pt x="189171" y="419106"/>
                    <a:pt x="187755" y="418520"/>
                    <a:pt x="186711" y="417477"/>
                  </a:cubicBezTo>
                  <a:cubicBezTo>
                    <a:pt x="185668" y="416434"/>
                    <a:pt x="185082" y="415018"/>
                    <a:pt x="185082" y="413543"/>
                  </a:cubicBezTo>
                  <a:close/>
                  <a:moveTo>
                    <a:pt x="313052" y="218804"/>
                  </a:moveTo>
                  <a:lnTo>
                    <a:pt x="357563" y="218804"/>
                  </a:lnTo>
                  <a:lnTo>
                    <a:pt x="357563" y="229933"/>
                  </a:lnTo>
                  <a:lnTo>
                    <a:pt x="313052" y="229933"/>
                  </a:lnTo>
                  <a:close/>
                  <a:moveTo>
                    <a:pt x="435456" y="190985"/>
                  </a:moveTo>
                  <a:cubicBezTo>
                    <a:pt x="429555" y="190985"/>
                    <a:pt x="423893" y="193330"/>
                    <a:pt x="419718" y="197503"/>
                  </a:cubicBezTo>
                  <a:cubicBezTo>
                    <a:pt x="415545" y="201678"/>
                    <a:pt x="413201" y="207339"/>
                    <a:pt x="413201" y="213241"/>
                  </a:cubicBezTo>
                  <a:cubicBezTo>
                    <a:pt x="413201" y="219142"/>
                    <a:pt x="415545" y="224803"/>
                    <a:pt x="419718" y="228979"/>
                  </a:cubicBezTo>
                  <a:cubicBezTo>
                    <a:pt x="423893" y="233151"/>
                    <a:pt x="429555" y="235496"/>
                    <a:pt x="435456" y="235496"/>
                  </a:cubicBezTo>
                  <a:cubicBezTo>
                    <a:pt x="441358" y="235496"/>
                    <a:pt x="447019" y="233151"/>
                    <a:pt x="451194" y="228979"/>
                  </a:cubicBezTo>
                  <a:cubicBezTo>
                    <a:pt x="455367" y="224803"/>
                    <a:pt x="457712" y="219142"/>
                    <a:pt x="457712" y="213241"/>
                  </a:cubicBezTo>
                  <a:cubicBezTo>
                    <a:pt x="457712" y="207339"/>
                    <a:pt x="455367" y="201678"/>
                    <a:pt x="451194" y="197503"/>
                  </a:cubicBezTo>
                  <a:cubicBezTo>
                    <a:pt x="447019" y="193330"/>
                    <a:pt x="441358" y="190985"/>
                    <a:pt x="435456" y="190985"/>
                  </a:cubicBezTo>
                  <a:close/>
                  <a:moveTo>
                    <a:pt x="224030" y="190983"/>
                  </a:moveTo>
                  <a:cubicBezTo>
                    <a:pt x="215174" y="190983"/>
                    <a:pt x="206685" y="194500"/>
                    <a:pt x="200423" y="200759"/>
                  </a:cubicBezTo>
                  <a:cubicBezTo>
                    <a:pt x="194163" y="207022"/>
                    <a:pt x="190646" y="215511"/>
                    <a:pt x="190646" y="224366"/>
                  </a:cubicBezTo>
                  <a:cubicBezTo>
                    <a:pt x="190646" y="233222"/>
                    <a:pt x="194163" y="241711"/>
                    <a:pt x="200423" y="247973"/>
                  </a:cubicBezTo>
                  <a:cubicBezTo>
                    <a:pt x="206685" y="254233"/>
                    <a:pt x="215174" y="257750"/>
                    <a:pt x="224030" y="257750"/>
                  </a:cubicBezTo>
                  <a:cubicBezTo>
                    <a:pt x="232885" y="257750"/>
                    <a:pt x="241375" y="254233"/>
                    <a:pt x="247636" y="247973"/>
                  </a:cubicBezTo>
                  <a:cubicBezTo>
                    <a:pt x="253896" y="241711"/>
                    <a:pt x="257413" y="233222"/>
                    <a:pt x="257413" y="224366"/>
                  </a:cubicBezTo>
                  <a:cubicBezTo>
                    <a:pt x="257413" y="215511"/>
                    <a:pt x="253896" y="207021"/>
                    <a:pt x="247636" y="200759"/>
                  </a:cubicBezTo>
                  <a:cubicBezTo>
                    <a:pt x="241375" y="194500"/>
                    <a:pt x="232885" y="190983"/>
                    <a:pt x="224030" y="190983"/>
                  </a:cubicBezTo>
                  <a:close/>
                  <a:moveTo>
                    <a:pt x="424219" y="157601"/>
                  </a:moveTo>
                  <a:lnTo>
                    <a:pt x="431552" y="166109"/>
                  </a:lnTo>
                  <a:lnTo>
                    <a:pt x="439364" y="166109"/>
                  </a:lnTo>
                  <a:lnTo>
                    <a:pt x="446696" y="157601"/>
                  </a:lnTo>
                  <a:cubicBezTo>
                    <a:pt x="450734" y="158463"/>
                    <a:pt x="454661" y="159785"/>
                    <a:pt x="458400" y="161538"/>
                  </a:cubicBezTo>
                  <a:lnTo>
                    <a:pt x="459431" y="172781"/>
                  </a:lnTo>
                  <a:cubicBezTo>
                    <a:pt x="461659" y="174156"/>
                    <a:pt x="463770" y="175716"/>
                    <a:pt x="465737" y="177448"/>
                  </a:cubicBezTo>
                  <a:lnTo>
                    <a:pt x="476498" y="174984"/>
                  </a:lnTo>
                  <a:cubicBezTo>
                    <a:pt x="479297" y="178101"/>
                    <a:pt x="481741" y="181519"/>
                    <a:pt x="483790" y="185175"/>
                  </a:cubicBezTo>
                  <a:lnTo>
                    <a:pt x="478187" y="194840"/>
                  </a:lnTo>
                  <a:cubicBezTo>
                    <a:pt x="479193" y="197309"/>
                    <a:pt x="479988" y="199855"/>
                    <a:pt x="480567" y="202456"/>
                  </a:cubicBezTo>
                  <a:lnTo>
                    <a:pt x="480567" y="202458"/>
                  </a:lnTo>
                  <a:lnTo>
                    <a:pt x="490736" y="206944"/>
                  </a:lnTo>
                  <a:lnTo>
                    <a:pt x="490736" y="219538"/>
                  </a:lnTo>
                  <a:lnTo>
                    <a:pt x="480567" y="224026"/>
                  </a:lnTo>
                  <a:cubicBezTo>
                    <a:pt x="479988" y="226627"/>
                    <a:pt x="479190" y="229176"/>
                    <a:pt x="478187" y="231642"/>
                  </a:cubicBezTo>
                  <a:lnTo>
                    <a:pt x="483790" y="241306"/>
                  </a:lnTo>
                  <a:cubicBezTo>
                    <a:pt x="481741" y="244962"/>
                    <a:pt x="479294" y="248380"/>
                    <a:pt x="476495" y="251498"/>
                  </a:cubicBezTo>
                  <a:lnTo>
                    <a:pt x="465737" y="249033"/>
                  </a:lnTo>
                  <a:cubicBezTo>
                    <a:pt x="463770" y="250765"/>
                    <a:pt x="461659" y="252325"/>
                    <a:pt x="459428" y="253701"/>
                  </a:cubicBezTo>
                  <a:lnTo>
                    <a:pt x="459428" y="253698"/>
                  </a:lnTo>
                  <a:lnTo>
                    <a:pt x="458400" y="264943"/>
                  </a:lnTo>
                  <a:cubicBezTo>
                    <a:pt x="454659" y="266697"/>
                    <a:pt x="450733" y="268018"/>
                    <a:pt x="446693" y="268880"/>
                  </a:cubicBezTo>
                  <a:lnTo>
                    <a:pt x="439361" y="260373"/>
                  </a:lnTo>
                  <a:lnTo>
                    <a:pt x="431552" y="260373"/>
                  </a:lnTo>
                  <a:lnTo>
                    <a:pt x="424217" y="268880"/>
                  </a:lnTo>
                  <a:cubicBezTo>
                    <a:pt x="420178" y="268018"/>
                    <a:pt x="416251" y="266697"/>
                    <a:pt x="412513" y="264943"/>
                  </a:cubicBezTo>
                  <a:lnTo>
                    <a:pt x="411485" y="253698"/>
                  </a:lnTo>
                  <a:lnTo>
                    <a:pt x="405176" y="249034"/>
                  </a:lnTo>
                  <a:lnTo>
                    <a:pt x="405178" y="249033"/>
                  </a:lnTo>
                  <a:lnTo>
                    <a:pt x="405176" y="249033"/>
                  </a:lnTo>
                  <a:lnTo>
                    <a:pt x="405176" y="249034"/>
                  </a:lnTo>
                  <a:lnTo>
                    <a:pt x="394418" y="251498"/>
                  </a:lnTo>
                  <a:cubicBezTo>
                    <a:pt x="391615" y="248380"/>
                    <a:pt x="389171" y="244962"/>
                    <a:pt x="387122" y="241306"/>
                  </a:cubicBezTo>
                  <a:lnTo>
                    <a:pt x="392726" y="231642"/>
                  </a:lnTo>
                  <a:cubicBezTo>
                    <a:pt x="391722" y="229172"/>
                    <a:pt x="390925" y="226626"/>
                    <a:pt x="390346" y="224026"/>
                  </a:cubicBezTo>
                  <a:lnTo>
                    <a:pt x="380177" y="219540"/>
                  </a:lnTo>
                  <a:lnTo>
                    <a:pt x="380177" y="206944"/>
                  </a:lnTo>
                  <a:lnTo>
                    <a:pt x="390346" y="202456"/>
                  </a:lnTo>
                  <a:cubicBezTo>
                    <a:pt x="390925" y="199855"/>
                    <a:pt x="391722" y="197306"/>
                    <a:pt x="392726" y="194840"/>
                  </a:cubicBezTo>
                  <a:lnTo>
                    <a:pt x="387122" y="185175"/>
                  </a:lnTo>
                  <a:cubicBezTo>
                    <a:pt x="389172" y="181519"/>
                    <a:pt x="391618" y="178101"/>
                    <a:pt x="394418" y="174984"/>
                  </a:cubicBezTo>
                  <a:lnTo>
                    <a:pt x="405176" y="177448"/>
                  </a:lnTo>
                  <a:cubicBezTo>
                    <a:pt x="407143" y="175716"/>
                    <a:pt x="409254" y="174156"/>
                    <a:pt x="411485" y="172781"/>
                  </a:cubicBezTo>
                  <a:lnTo>
                    <a:pt x="412513" y="161536"/>
                  </a:lnTo>
                  <a:cubicBezTo>
                    <a:pt x="416254" y="159785"/>
                    <a:pt x="420180" y="158463"/>
                    <a:pt x="424219" y="157601"/>
                  </a:cubicBezTo>
                  <a:close/>
                  <a:moveTo>
                    <a:pt x="210543" y="157599"/>
                  </a:moveTo>
                  <a:lnTo>
                    <a:pt x="219341" y="167808"/>
                  </a:lnTo>
                  <a:lnTo>
                    <a:pt x="228715" y="167808"/>
                  </a:lnTo>
                  <a:lnTo>
                    <a:pt x="237516" y="157599"/>
                  </a:lnTo>
                  <a:cubicBezTo>
                    <a:pt x="242362" y="158635"/>
                    <a:pt x="247075" y="160220"/>
                    <a:pt x="251562" y="162324"/>
                  </a:cubicBezTo>
                  <a:lnTo>
                    <a:pt x="252797" y="175816"/>
                  </a:lnTo>
                  <a:cubicBezTo>
                    <a:pt x="255472" y="177466"/>
                    <a:pt x="258006" y="179338"/>
                    <a:pt x="260366" y="181415"/>
                  </a:cubicBezTo>
                  <a:lnTo>
                    <a:pt x="273277" y="178459"/>
                  </a:lnTo>
                  <a:cubicBezTo>
                    <a:pt x="276638" y="182200"/>
                    <a:pt x="279572" y="186301"/>
                    <a:pt x="282031" y="190687"/>
                  </a:cubicBezTo>
                  <a:lnTo>
                    <a:pt x="275307" y="202287"/>
                  </a:lnTo>
                  <a:cubicBezTo>
                    <a:pt x="276511" y="205248"/>
                    <a:pt x="277468" y="208305"/>
                    <a:pt x="278161" y="211425"/>
                  </a:cubicBezTo>
                  <a:lnTo>
                    <a:pt x="278163" y="211425"/>
                  </a:lnTo>
                  <a:lnTo>
                    <a:pt x="290365" y="216810"/>
                  </a:lnTo>
                  <a:lnTo>
                    <a:pt x="290365" y="231922"/>
                  </a:lnTo>
                  <a:lnTo>
                    <a:pt x="278161" y="237308"/>
                  </a:lnTo>
                  <a:cubicBezTo>
                    <a:pt x="277466" y="240430"/>
                    <a:pt x="276512" y="243485"/>
                    <a:pt x="275307" y="246448"/>
                  </a:cubicBezTo>
                  <a:lnTo>
                    <a:pt x="282031" y="258046"/>
                  </a:lnTo>
                  <a:cubicBezTo>
                    <a:pt x="279572" y="262432"/>
                    <a:pt x="276636" y="266535"/>
                    <a:pt x="273278" y="270276"/>
                  </a:cubicBezTo>
                  <a:lnTo>
                    <a:pt x="260366" y="267321"/>
                  </a:lnTo>
                  <a:cubicBezTo>
                    <a:pt x="258004" y="269394"/>
                    <a:pt x="255473" y="271268"/>
                    <a:pt x="252796" y="272919"/>
                  </a:cubicBezTo>
                  <a:lnTo>
                    <a:pt x="251561" y="286411"/>
                  </a:lnTo>
                  <a:cubicBezTo>
                    <a:pt x="247075" y="288513"/>
                    <a:pt x="242360" y="290098"/>
                    <a:pt x="237514" y="291134"/>
                  </a:cubicBezTo>
                  <a:lnTo>
                    <a:pt x="228713" y="280925"/>
                  </a:lnTo>
                  <a:lnTo>
                    <a:pt x="219339" y="280925"/>
                  </a:lnTo>
                  <a:lnTo>
                    <a:pt x="210541" y="291134"/>
                  </a:lnTo>
                  <a:cubicBezTo>
                    <a:pt x="205696" y="290098"/>
                    <a:pt x="200983" y="288513"/>
                    <a:pt x="196495" y="286409"/>
                  </a:cubicBezTo>
                  <a:lnTo>
                    <a:pt x="195261" y="272916"/>
                  </a:lnTo>
                  <a:cubicBezTo>
                    <a:pt x="192585" y="271268"/>
                    <a:pt x="190052" y="269394"/>
                    <a:pt x="187692" y="267318"/>
                  </a:cubicBezTo>
                  <a:lnTo>
                    <a:pt x="174781" y="270274"/>
                  </a:lnTo>
                  <a:cubicBezTo>
                    <a:pt x="171420" y="266533"/>
                    <a:pt x="168486" y="262432"/>
                    <a:pt x="166027" y="258046"/>
                  </a:cubicBezTo>
                  <a:lnTo>
                    <a:pt x="172751" y="246446"/>
                  </a:lnTo>
                  <a:cubicBezTo>
                    <a:pt x="171546" y="243485"/>
                    <a:pt x="170590" y="240427"/>
                    <a:pt x="169897" y="237308"/>
                  </a:cubicBezTo>
                  <a:lnTo>
                    <a:pt x="169895" y="237310"/>
                  </a:lnTo>
                  <a:lnTo>
                    <a:pt x="157693" y="231925"/>
                  </a:lnTo>
                  <a:lnTo>
                    <a:pt x="157693" y="216810"/>
                  </a:lnTo>
                  <a:lnTo>
                    <a:pt x="169897" y="211425"/>
                  </a:lnTo>
                  <a:cubicBezTo>
                    <a:pt x="170592" y="208303"/>
                    <a:pt x="171546" y="205245"/>
                    <a:pt x="172751" y="202284"/>
                  </a:cubicBezTo>
                  <a:lnTo>
                    <a:pt x="166027" y="190687"/>
                  </a:lnTo>
                  <a:cubicBezTo>
                    <a:pt x="168486" y="186301"/>
                    <a:pt x="171422" y="182198"/>
                    <a:pt x="174780" y="178457"/>
                  </a:cubicBezTo>
                  <a:lnTo>
                    <a:pt x="187692" y="181415"/>
                  </a:lnTo>
                  <a:cubicBezTo>
                    <a:pt x="190054" y="179339"/>
                    <a:pt x="192585" y="177466"/>
                    <a:pt x="195263" y="175816"/>
                  </a:cubicBezTo>
                  <a:lnTo>
                    <a:pt x="196497" y="162321"/>
                  </a:lnTo>
                  <a:cubicBezTo>
                    <a:pt x="200983" y="160220"/>
                    <a:pt x="205697" y="158635"/>
                    <a:pt x="210543" y="157599"/>
                  </a:cubicBezTo>
                  <a:close/>
                  <a:moveTo>
                    <a:pt x="244022" y="52417"/>
                  </a:moveTo>
                  <a:cubicBezTo>
                    <a:pt x="250788" y="50631"/>
                    <a:pt x="257793" y="54720"/>
                    <a:pt x="259574" y="61487"/>
                  </a:cubicBezTo>
                  <a:cubicBezTo>
                    <a:pt x="261356" y="68259"/>
                    <a:pt x="257271" y="75254"/>
                    <a:pt x="250504" y="77040"/>
                  </a:cubicBezTo>
                  <a:cubicBezTo>
                    <a:pt x="195921" y="91458"/>
                    <a:pt x="147664" y="123769"/>
                    <a:pt x="113264" y="168488"/>
                  </a:cubicBezTo>
                  <a:cubicBezTo>
                    <a:pt x="78811" y="213270"/>
                    <a:pt x="60423" y="267690"/>
                    <a:pt x="60423" y="324183"/>
                  </a:cubicBezTo>
                  <a:cubicBezTo>
                    <a:pt x="60423" y="361827"/>
                    <a:pt x="68572" y="398845"/>
                    <a:pt x="84605" y="432913"/>
                  </a:cubicBezTo>
                  <a:cubicBezTo>
                    <a:pt x="100647" y="466999"/>
                    <a:pt x="124144" y="497193"/>
                    <a:pt x="153155" y="521203"/>
                  </a:cubicBezTo>
                  <a:lnTo>
                    <a:pt x="153159" y="521206"/>
                  </a:lnTo>
                  <a:cubicBezTo>
                    <a:pt x="158574" y="525690"/>
                    <a:pt x="159329" y="533738"/>
                    <a:pt x="154855" y="539148"/>
                  </a:cubicBezTo>
                  <a:cubicBezTo>
                    <a:pt x="150372" y="544561"/>
                    <a:pt x="142323" y="545326"/>
                    <a:pt x="136914" y="540842"/>
                  </a:cubicBezTo>
                  <a:cubicBezTo>
                    <a:pt x="105020" y="514448"/>
                    <a:pt x="79216" y="481244"/>
                    <a:pt x="61578" y="443781"/>
                  </a:cubicBezTo>
                  <a:cubicBezTo>
                    <a:pt x="43936" y="406308"/>
                    <a:pt x="34913" y="365605"/>
                    <a:pt x="34913" y="324196"/>
                  </a:cubicBezTo>
                  <a:cubicBezTo>
                    <a:pt x="34913" y="262050"/>
                    <a:pt x="55234" y="202204"/>
                    <a:pt x="93129" y="152941"/>
                  </a:cubicBezTo>
                  <a:cubicBezTo>
                    <a:pt x="130952" y="103775"/>
                    <a:pt x="184021" y="68268"/>
                    <a:pt x="244022" y="52417"/>
                  </a:cubicBezTo>
                  <a:close/>
                  <a:moveTo>
                    <a:pt x="372790" y="95"/>
                  </a:moveTo>
                  <a:cubicBezTo>
                    <a:pt x="376021" y="491"/>
                    <a:pt x="379101" y="2118"/>
                    <a:pt x="381260" y="4885"/>
                  </a:cubicBezTo>
                  <a:cubicBezTo>
                    <a:pt x="385580" y="10417"/>
                    <a:pt x="384603" y="18419"/>
                    <a:pt x="379070" y="22736"/>
                  </a:cubicBezTo>
                  <a:lnTo>
                    <a:pt x="350307" y="45195"/>
                  </a:lnTo>
                  <a:lnTo>
                    <a:pt x="350304" y="45195"/>
                  </a:lnTo>
                  <a:lnTo>
                    <a:pt x="350292" y="45207"/>
                  </a:lnTo>
                  <a:lnTo>
                    <a:pt x="350307" y="45195"/>
                  </a:lnTo>
                  <a:lnTo>
                    <a:pt x="396702" y="54881"/>
                  </a:lnTo>
                  <a:cubicBezTo>
                    <a:pt x="441931" y="68408"/>
                    <a:pt x="483222" y="93233"/>
                    <a:pt x="516710" y="127383"/>
                  </a:cubicBezTo>
                  <a:cubicBezTo>
                    <a:pt x="568401" y="180107"/>
                    <a:pt x="597122" y="250324"/>
                    <a:pt x="597122" y="324168"/>
                  </a:cubicBezTo>
                  <a:cubicBezTo>
                    <a:pt x="597122" y="398982"/>
                    <a:pt x="567674" y="470047"/>
                    <a:pt x="514786" y="522935"/>
                  </a:cubicBezTo>
                  <a:cubicBezTo>
                    <a:pt x="461903" y="575827"/>
                    <a:pt x="390827" y="605270"/>
                    <a:pt x="316019" y="605270"/>
                  </a:cubicBezTo>
                  <a:lnTo>
                    <a:pt x="12750" y="605270"/>
                  </a:lnTo>
                  <a:cubicBezTo>
                    <a:pt x="5708" y="605270"/>
                    <a:pt x="0" y="599562"/>
                    <a:pt x="0" y="592520"/>
                  </a:cubicBezTo>
                  <a:cubicBezTo>
                    <a:pt x="0" y="585477"/>
                    <a:pt x="5707" y="579770"/>
                    <a:pt x="12750" y="579770"/>
                  </a:cubicBezTo>
                  <a:lnTo>
                    <a:pt x="316019" y="579774"/>
                  </a:lnTo>
                  <a:cubicBezTo>
                    <a:pt x="384032" y="579774"/>
                    <a:pt x="448658" y="553001"/>
                    <a:pt x="496745" y="504914"/>
                  </a:cubicBezTo>
                  <a:cubicBezTo>
                    <a:pt x="544836" y="456833"/>
                    <a:pt x="571606" y="392210"/>
                    <a:pt x="571606" y="324188"/>
                  </a:cubicBezTo>
                  <a:cubicBezTo>
                    <a:pt x="571606" y="257049"/>
                    <a:pt x="545563" y="193182"/>
                    <a:pt x="498564" y="145262"/>
                  </a:cubicBezTo>
                  <a:cubicBezTo>
                    <a:pt x="460361" y="106298"/>
                    <a:pt x="410925" y="80568"/>
                    <a:pt x="357178" y="71868"/>
                  </a:cubicBezTo>
                  <a:lnTo>
                    <a:pt x="379075" y="88964"/>
                  </a:lnTo>
                  <a:cubicBezTo>
                    <a:pt x="384603" y="93290"/>
                    <a:pt x="385581" y="101283"/>
                    <a:pt x="381264" y="106816"/>
                  </a:cubicBezTo>
                  <a:cubicBezTo>
                    <a:pt x="376938" y="112342"/>
                    <a:pt x="368946" y="113321"/>
                    <a:pt x="363413" y="109003"/>
                  </a:cubicBezTo>
                  <a:lnTo>
                    <a:pt x="308184" y="65875"/>
                  </a:lnTo>
                  <a:cubicBezTo>
                    <a:pt x="302656" y="61553"/>
                    <a:pt x="301678" y="53556"/>
                    <a:pt x="305994" y="48023"/>
                  </a:cubicBezTo>
                  <a:cubicBezTo>
                    <a:pt x="306683" y="47144"/>
                    <a:pt x="307486" y="46356"/>
                    <a:pt x="308351" y="45705"/>
                  </a:cubicBezTo>
                  <a:lnTo>
                    <a:pt x="363408" y="2695"/>
                  </a:lnTo>
                  <a:cubicBezTo>
                    <a:pt x="366175" y="534"/>
                    <a:pt x="369558" y="-301"/>
                    <a:pt x="372790" y="95"/>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801929">
                <a:defRPr/>
              </a:pPr>
              <a:endParaRPr lang="en-US" sz="1579">
                <a:solidFill>
                  <a:prstClr val="white"/>
                </a:solidFill>
                <a:latin typeface="Calibri" panose="020F0502020204030204"/>
              </a:endParaRPr>
            </a:p>
          </p:txBody>
        </p:sp>
        <p:grpSp>
          <p:nvGrpSpPr>
            <p:cNvPr id="12" name="Group 9">
              <a:extLst>
                <a:ext uri="{FF2B5EF4-FFF2-40B4-BE49-F238E27FC236}">
                  <a16:creationId xmlns:a16="http://schemas.microsoft.com/office/drawing/2014/main" id="{6E18758A-E729-4F19-9960-67177F8F35AA}"/>
                </a:ext>
              </a:extLst>
            </p:cNvPr>
            <p:cNvGrpSpPr/>
            <p:nvPr/>
          </p:nvGrpSpPr>
          <p:grpSpPr>
            <a:xfrm>
              <a:off x="3606995" y="2400119"/>
              <a:ext cx="3794785" cy="2631374"/>
              <a:chOff x="3491106" y="2449198"/>
              <a:chExt cx="3794785" cy="2631374"/>
            </a:xfrm>
          </p:grpSpPr>
          <p:sp>
            <p:nvSpPr>
              <p:cNvPr id="22" name="Arc 21">
                <a:extLst>
                  <a:ext uri="{FF2B5EF4-FFF2-40B4-BE49-F238E27FC236}">
                    <a16:creationId xmlns:a16="http://schemas.microsoft.com/office/drawing/2014/main" id="{E94E1B4E-0063-E29E-2ACF-6E0B1C172FC4}"/>
                  </a:ext>
                </a:extLst>
              </p:cNvPr>
              <p:cNvSpPr/>
              <p:nvPr/>
            </p:nvSpPr>
            <p:spPr>
              <a:xfrm>
                <a:off x="4654517" y="2449198"/>
                <a:ext cx="2631374" cy="2631374"/>
              </a:xfrm>
              <a:prstGeom prst="arc">
                <a:avLst>
                  <a:gd name="adj1" fmla="val 12720271"/>
                  <a:gd name="adj2" fmla="val 13970658"/>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01929">
                  <a:defRPr/>
                </a:pPr>
                <a:endParaRPr lang="en-US" sz="1579" dirty="0">
                  <a:solidFill>
                    <a:prstClr val="black"/>
                  </a:solidFill>
                  <a:latin typeface="Calibri" panose="020F0502020204030204"/>
                </a:endParaRPr>
              </a:p>
            </p:txBody>
          </p:sp>
          <p:grpSp>
            <p:nvGrpSpPr>
              <p:cNvPr id="23" name="Group 20">
                <a:extLst>
                  <a:ext uri="{FF2B5EF4-FFF2-40B4-BE49-F238E27FC236}">
                    <a16:creationId xmlns:a16="http://schemas.microsoft.com/office/drawing/2014/main" id="{A9A792FA-5D7F-E807-ABE9-E578FEE2156E}"/>
                  </a:ext>
                </a:extLst>
              </p:cNvPr>
              <p:cNvGrpSpPr/>
              <p:nvPr/>
            </p:nvGrpSpPr>
            <p:grpSpPr>
              <a:xfrm>
                <a:off x="3491106" y="2656987"/>
                <a:ext cx="1737743" cy="1940738"/>
                <a:chOff x="3491106" y="2656987"/>
                <a:chExt cx="1737743" cy="1940738"/>
              </a:xfrm>
            </p:grpSpPr>
            <p:grpSp>
              <p:nvGrpSpPr>
                <p:cNvPr id="24" name="Group 21">
                  <a:extLst>
                    <a:ext uri="{FF2B5EF4-FFF2-40B4-BE49-F238E27FC236}">
                      <a16:creationId xmlns:a16="http://schemas.microsoft.com/office/drawing/2014/main" id="{69C98E9B-969F-A64F-9217-34E0F5C170B4}"/>
                    </a:ext>
                  </a:extLst>
                </p:cNvPr>
                <p:cNvGrpSpPr/>
                <p:nvPr/>
              </p:nvGrpSpPr>
              <p:grpSpPr>
                <a:xfrm>
                  <a:off x="3491106" y="2656987"/>
                  <a:ext cx="1737743" cy="1940738"/>
                  <a:chOff x="3399002" y="2656908"/>
                  <a:chExt cx="1737743" cy="1940738"/>
                </a:xfrm>
              </p:grpSpPr>
              <p:sp>
                <p:nvSpPr>
                  <p:cNvPr id="28" name="Arc 27">
                    <a:extLst>
                      <a:ext uri="{FF2B5EF4-FFF2-40B4-BE49-F238E27FC236}">
                        <a16:creationId xmlns:a16="http://schemas.microsoft.com/office/drawing/2014/main" id="{BE69FC45-09C7-8609-BF07-5DA981F9E6A3}"/>
                      </a:ext>
                    </a:extLst>
                  </p:cNvPr>
                  <p:cNvSpPr/>
                  <p:nvPr/>
                </p:nvSpPr>
                <p:spPr>
                  <a:xfrm rot="16200000">
                    <a:off x="3399002" y="2894266"/>
                    <a:ext cx="1703380" cy="1703380"/>
                  </a:xfrm>
                  <a:prstGeom prst="arc">
                    <a:avLst>
                      <a:gd name="adj1" fmla="val 10748329"/>
                      <a:gd name="adj2" fmla="val 2224673"/>
                    </a:avLst>
                  </a:prstGeom>
                  <a:ln>
                    <a:solidFill>
                      <a:schemeClr val="bg2">
                        <a:lumMod val="75000"/>
                      </a:schemeClr>
                    </a:solidFill>
                    <a:head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defTabSz="801929">
                      <a:defRPr/>
                    </a:pPr>
                    <a:endParaRPr lang="en-US" sz="1579" dirty="0">
                      <a:solidFill>
                        <a:prstClr val="black"/>
                      </a:solidFill>
                      <a:latin typeface="Calibri" panose="020F0502020204030204"/>
                    </a:endParaRPr>
                  </a:p>
                </p:txBody>
              </p:sp>
              <p:sp>
                <p:nvSpPr>
                  <p:cNvPr id="29" name="Oval 26">
                    <a:extLst>
                      <a:ext uri="{FF2B5EF4-FFF2-40B4-BE49-F238E27FC236}">
                        <a16:creationId xmlns:a16="http://schemas.microsoft.com/office/drawing/2014/main" id="{18B0E164-625F-05EB-8BF4-88AF79CA988B}"/>
                      </a:ext>
                    </a:extLst>
                  </p:cNvPr>
                  <p:cNvSpPr/>
                  <p:nvPr/>
                </p:nvSpPr>
                <p:spPr>
                  <a:xfrm>
                    <a:off x="5023109" y="2656908"/>
                    <a:ext cx="113636" cy="113636"/>
                  </a:xfrm>
                  <a:prstGeom prst="ellipse">
                    <a:avLst/>
                  </a:prstGeom>
                  <a:gradFill>
                    <a:gsLst>
                      <a:gs pos="0">
                        <a:schemeClr val="accent3"/>
                      </a:gs>
                      <a:gs pos="100000">
                        <a:schemeClr val="accent4"/>
                      </a:gs>
                    </a:gsLst>
                    <a:path path="circle">
                      <a:fillToRect l="50000" t="50000" r="50000" b="50000"/>
                    </a:path>
                  </a:gra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US" sz="1579" dirty="0">
                      <a:solidFill>
                        <a:prstClr val="white"/>
                      </a:solidFill>
                      <a:latin typeface="Calibri" panose="020F0502020204030204"/>
                    </a:endParaRPr>
                  </a:p>
                </p:txBody>
              </p:sp>
            </p:grpSp>
            <p:grpSp>
              <p:nvGrpSpPr>
                <p:cNvPr id="25" name="Group 22">
                  <a:extLst>
                    <a:ext uri="{FF2B5EF4-FFF2-40B4-BE49-F238E27FC236}">
                      <a16:creationId xmlns:a16="http://schemas.microsoft.com/office/drawing/2014/main" id="{9B498146-FF5C-7A3A-6027-480B0BC9A2DE}"/>
                    </a:ext>
                  </a:extLst>
                </p:cNvPr>
                <p:cNvGrpSpPr/>
                <p:nvPr/>
              </p:nvGrpSpPr>
              <p:grpSpPr>
                <a:xfrm>
                  <a:off x="3721663" y="3128180"/>
                  <a:ext cx="1248798" cy="1248798"/>
                  <a:chOff x="3721663" y="3128180"/>
                  <a:chExt cx="1248798" cy="1248798"/>
                </a:xfrm>
              </p:grpSpPr>
              <p:sp>
                <p:nvSpPr>
                  <p:cNvPr id="26" name="Oval 23">
                    <a:extLst>
                      <a:ext uri="{FF2B5EF4-FFF2-40B4-BE49-F238E27FC236}">
                        <a16:creationId xmlns:a16="http://schemas.microsoft.com/office/drawing/2014/main" id="{1FCC03CD-F944-B812-D81E-877C77F9A3BB}"/>
                      </a:ext>
                    </a:extLst>
                  </p:cNvPr>
                  <p:cNvSpPr/>
                  <p:nvPr/>
                </p:nvSpPr>
                <p:spPr>
                  <a:xfrm>
                    <a:off x="3721663" y="3128180"/>
                    <a:ext cx="1248798" cy="1248798"/>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801929">
                      <a:defRPr/>
                    </a:pPr>
                    <a:endParaRPr lang="en-US" sz="1579" dirty="0">
                      <a:solidFill>
                        <a:prstClr val="white"/>
                      </a:solidFill>
                      <a:latin typeface="Calibri" panose="020F0502020204030204"/>
                    </a:endParaRPr>
                  </a:p>
                </p:txBody>
              </p:sp>
              <p:sp>
                <p:nvSpPr>
                  <p:cNvPr id="27" name="Freeform: Shape 24">
                    <a:extLst>
                      <a:ext uri="{FF2B5EF4-FFF2-40B4-BE49-F238E27FC236}">
                        <a16:creationId xmlns:a16="http://schemas.microsoft.com/office/drawing/2014/main" id="{7B3CC8DC-B1D2-28C1-C06D-479524EC4EF6}"/>
                      </a:ext>
                    </a:extLst>
                  </p:cNvPr>
                  <p:cNvSpPr/>
                  <p:nvPr/>
                </p:nvSpPr>
                <p:spPr>
                  <a:xfrm>
                    <a:off x="4081079" y="3449504"/>
                    <a:ext cx="529968" cy="606150"/>
                  </a:xfrm>
                  <a:custGeom>
                    <a:avLst/>
                    <a:gdLst>
                      <a:gd name="connsiteX0" fmla="*/ 464174 w 753885"/>
                      <a:gd name="connsiteY0" fmla="*/ 9059 h 862256"/>
                      <a:gd name="connsiteX1" fmla="*/ 487157 w 753885"/>
                      <a:gd name="connsiteY1" fmla="*/ 49411 h 862256"/>
                      <a:gd name="connsiteX2" fmla="*/ 485665 w 753885"/>
                      <a:gd name="connsiteY2" fmla="*/ 60224 h 862256"/>
                      <a:gd name="connsiteX3" fmla="*/ 749809 w 753885"/>
                      <a:gd name="connsiteY3" fmla="*/ 151582 h 862256"/>
                      <a:gd name="connsiteX4" fmla="*/ 753878 w 753885"/>
                      <a:gd name="connsiteY4" fmla="*/ 161727 h 862256"/>
                      <a:gd name="connsiteX5" fmla="*/ 744006 w 753885"/>
                      <a:gd name="connsiteY5" fmla="*/ 174330 h 862256"/>
                      <a:gd name="connsiteX6" fmla="*/ 455813 w 753885"/>
                      <a:gd name="connsiteY6" fmla="*/ 276604 h 862256"/>
                      <a:gd name="connsiteX7" fmla="*/ 383525 w 753885"/>
                      <a:gd name="connsiteY7" fmla="*/ 800582 h 862256"/>
                      <a:gd name="connsiteX8" fmla="*/ 350474 w 753885"/>
                      <a:gd name="connsiteY8" fmla="*/ 833204 h 862256"/>
                      <a:gd name="connsiteX9" fmla="*/ 327490 w 753885"/>
                      <a:gd name="connsiteY9" fmla="*/ 792852 h 862256"/>
                      <a:gd name="connsiteX10" fmla="*/ 366110 w 753885"/>
                      <a:gd name="connsiteY10" fmla="*/ 512918 h 862256"/>
                      <a:gd name="connsiteX11" fmla="*/ 359992 w 753885"/>
                      <a:gd name="connsiteY11" fmla="*/ 510647 h 862256"/>
                      <a:gd name="connsiteX12" fmla="*/ 346818 w 753885"/>
                      <a:gd name="connsiteY12" fmla="*/ 490528 h 862256"/>
                      <a:gd name="connsiteX13" fmla="*/ 306580 w 753885"/>
                      <a:gd name="connsiteY13" fmla="*/ 323825 h 862256"/>
                      <a:gd name="connsiteX14" fmla="*/ 306580 w 753885"/>
                      <a:gd name="connsiteY14" fmla="*/ 862256 h 862256"/>
                      <a:gd name="connsiteX15" fmla="*/ 229935 w 753885"/>
                      <a:gd name="connsiteY15" fmla="*/ 862256 h 862256"/>
                      <a:gd name="connsiteX16" fmla="*/ 229935 w 753885"/>
                      <a:gd name="connsiteY16" fmla="*/ 517354 h 862256"/>
                      <a:gd name="connsiteX17" fmla="*/ 191612 w 753885"/>
                      <a:gd name="connsiteY17" fmla="*/ 517354 h 862256"/>
                      <a:gd name="connsiteX18" fmla="*/ 191612 w 753885"/>
                      <a:gd name="connsiteY18" fmla="*/ 862256 h 862256"/>
                      <a:gd name="connsiteX19" fmla="*/ 114967 w 753885"/>
                      <a:gd name="connsiteY19" fmla="*/ 862256 h 862256"/>
                      <a:gd name="connsiteX20" fmla="*/ 114967 w 753885"/>
                      <a:gd name="connsiteY20" fmla="*/ 325741 h 862256"/>
                      <a:gd name="connsiteX21" fmla="*/ 74729 w 753885"/>
                      <a:gd name="connsiteY21" fmla="*/ 492444 h 862256"/>
                      <a:gd name="connsiteX22" fmla="*/ 38323 w 753885"/>
                      <a:gd name="connsiteY22" fmla="*/ 521186 h 862256"/>
                      <a:gd name="connsiteX23" fmla="*/ 0 w 753885"/>
                      <a:gd name="connsiteY23" fmla="*/ 482863 h 862256"/>
                      <a:gd name="connsiteX24" fmla="*/ 1916 w 753885"/>
                      <a:gd name="connsiteY24" fmla="*/ 473283 h 862256"/>
                      <a:gd name="connsiteX25" fmla="*/ 55568 w 753885"/>
                      <a:gd name="connsiteY25" fmla="*/ 245264 h 862256"/>
                      <a:gd name="connsiteX26" fmla="*/ 67064 w 753885"/>
                      <a:gd name="connsiteY26" fmla="*/ 224187 h 862256"/>
                      <a:gd name="connsiteX27" fmla="*/ 147542 w 753885"/>
                      <a:gd name="connsiteY27" fmla="*/ 182032 h 862256"/>
                      <a:gd name="connsiteX28" fmla="*/ 210774 w 753885"/>
                      <a:gd name="connsiteY28" fmla="*/ 172451 h 862256"/>
                      <a:gd name="connsiteX29" fmla="*/ 274006 w 753885"/>
                      <a:gd name="connsiteY29" fmla="*/ 180116 h 862256"/>
                      <a:gd name="connsiteX30" fmla="*/ 354483 w 753885"/>
                      <a:gd name="connsiteY30" fmla="*/ 222270 h 862256"/>
                      <a:gd name="connsiteX31" fmla="*/ 365980 w 753885"/>
                      <a:gd name="connsiteY31" fmla="*/ 243348 h 862256"/>
                      <a:gd name="connsiteX32" fmla="*/ 389506 w 753885"/>
                      <a:gd name="connsiteY32" fmla="*/ 343335 h 862256"/>
                      <a:gd name="connsiteX33" fmla="*/ 431123 w 753885"/>
                      <a:gd name="connsiteY33" fmla="*/ 41681 h 862256"/>
                      <a:gd name="connsiteX34" fmla="*/ 464174 w 753885"/>
                      <a:gd name="connsiteY34" fmla="*/ 9059 h 862256"/>
                      <a:gd name="connsiteX35" fmla="*/ 210774 w 753885"/>
                      <a:gd name="connsiteY35" fmla="*/ 0 h 862256"/>
                      <a:gd name="connsiteX36" fmla="*/ 287419 w 753885"/>
                      <a:gd name="connsiteY36" fmla="*/ 76645 h 862256"/>
                      <a:gd name="connsiteX37" fmla="*/ 210774 w 753885"/>
                      <a:gd name="connsiteY37" fmla="*/ 153290 h 862256"/>
                      <a:gd name="connsiteX38" fmla="*/ 134129 w 753885"/>
                      <a:gd name="connsiteY38" fmla="*/ 76645 h 862256"/>
                      <a:gd name="connsiteX39" fmla="*/ 210774 w 753885"/>
                      <a:gd name="connsiteY39" fmla="*/ 0 h 86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3885" h="862256">
                        <a:moveTo>
                          <a:pt x="464174" y="9059"/>
                        </a:moveTo>
                        <a:cubicBezTo>
                          <a:pt x="479647" y="11194"/>
                          <a:pt x="489937" y="29261"/>
                          <a:pt x="487157" y="49411"/>
                        </a:cubicBezTo>
                        <a:lnTo>
                          <a:pt x="485665" y="60224"/>
                        </a:lnTo>
                        <a:cubicBezTo>
                          <a:pt x="551727" y="195321"/>
                          <a:pt x="641626" y="61056"/>
                          <a:pt x="749809" y="151582"/>
                        </a:cubicBezTo>
                        <a:cubicBezTo>
                          <a:pt x="752476" y="153715"/>
                          <a:pt x="754011" y="157543"/>
                          <a:pt x="753878" y="161727"/>
                        </a:cubicBezTo>
                        <a:cubicBezTo>
                          <a:pt x="753661" y="168478"/>
                          <a:pt x="749242" y="174120"/>
                          <a:pt x="744006" y="174330"/>
                        </a:cubicBezTo>
                        <a:cubicBezTo>
                          <a:pt x="624360" y="180133"/>
                          <a:pt x="598384" y="327506"/>
                          <a:pt x="455813" y="276604"/>
                        </a:cubicBezTo>
                        <a:lnTo>
                          <a:pt x="383525" y="800582"/>
                        </a:lnTo>
                        <a:cubicBezTo>
                          <a:pt x="380744" y="820734"/>
                          <a:pt x="365948" y="835339"/>
                          <a:pt x="350474" y="833204"/>
                        </a:cubicBezTo>
                        <a:cubicBezTo>
                          <a:pt x="335000" y="831069"/>
                          <a:pt x="324710" y="813004"/>
                          <a:pt x="327490" y="792852"/>
                        </a:cubicBezTo>
                        <a:lnTo>
                          <a:pt x="366110" y="512918"/>
                        </a:lnTo>
                        <a:lnTo>
                          <a:pt x="359992" y="510647"/>
                        </a:lnTo>
                        <a:cubicBezTo>
                          <a:pt x="353525" y="505378"/>
                          <a:pt x="348735" y="498192"/>
                          <a:pt x="346818" y="490528"/>
                        </a:cubicBezTo>
                        <a:lnTo>
                          <a:pt x="306580" y="323825"/>
                        </a:lnTo>
                        <a:lnTo>
                          <a:pt x="306580" y="862256"/>
                        </a:lnTo>
                        <a:lnTo>
                          <a:pt x="229935" y="862256"/>
                        </a:lnTo>
                        <a:lnTo>
                          <a:pt x="229935" y="517354"/>
                        </a:lnTo>
                        <a:lnTo>
                          <a:pt x="191612" y="517354"/>
                        </a:lnTo>
                        <a:lnTo>
                          <a:pt x="191612" y="862256"/>
                        </a:lnTo>
                        <a:lnTo>
                          <a:pt x="114967" y="862256"/>
                        </a:lnTo>
                        <a:lnTo>
                          <a:pt x="114967" y="325741"/>
                        </a:lnTo>
                        <a:lnTo>
                          <a:pt x="74729" y="492444"/>
                        </a:lnTo>
                        <a:cubicBezTo>
                          <a:pt x="70897" y="507773"/>
                          <a:pt x="55568" y="521186"/>
                          <a:pt x="38323" y="521186"/>
                        </a:cubicBezTo>
                        <a:cubicBezTo>
                          <a:pt x="17245" y="521186"/>
                          <a:pt x="0" y="503941"/>
                          <a:pt x="0" y="482863"/>
                        </a:cubicBezTo>
                        <a:cubicBezTo>
                          <a:pt x="0" y="479031"/>
                          <a:pt x="1916" y="475199"/>
                          <a:pt x="1916" y="473283"/>
                        </a:cubicBezTo>
                        <a:lnTo>
                          <a:pt x="55568" y="245264"/>
                        </a:lnTo>
                        <a:cubicBezTo>
                          <a:pt x="57484" y="237599"/>
                          <a:pt x="61316" y="229935"/>
                          <a:pt x="67064" y="224187"/>
                        </a:cubicBezTo>
                        <a:cubicBezTo>
                          <a:pt x="90058" y="205025"/>
                          <a:pt x="116884" y="189696"/>
                          <a:pt x="147542" y="182032"/>
                        </a:cubicBezTo>
                        <a:cubicBezTo>
                          <a:pt x="168619" y="176283"/>
                          <a:pt x="189696" y="172451"/>
                          <a:pt x="210774" y="172451"/>
                        </a:cubicBezTo>
                        <a:cubicBezTo>
                          <a:pt x="231851" y="172451"/>
                          <a:pt x="252928" y="176283"/>
                          <a:pt x="274006" y="180116"/>
                        </a:cubicBezTo>
                        <a:cubicBezTo>
                          <a:pt x="304664" y="189696"/>
                          <a:pt x="331489" y="203109"/>
                          <a:pt x="354483" y="222270"/>
                        </a:cubicBezTo>
                        <a:cubicBezTo>
                          <a:pt x="360231" y="228019"/>
                          <a:pt x="364064" y="235683"/>
                          <a:pt x="365980" y="243348"/>
                        </a:cubicBezTo>
                        <a:lnTo>
                          <a:pt x="389506" y="343335"/>
                        </a:lnTo>
                        <a:lnTo>
                          <a:pt x="431123" y="41681"/>
                        </a:lnTo>
                        <a:cubicBezTo>
                          <a:pt x="433903" y="21530"/>
                          <a:pt x="448700" y="6924"/>
                          <a:pt x="464174" y="9059"/>
                        </a:cubicBezTo>
                        <a:close/>
                        <a:moveTo>
                          <a:pt x="210774" y="0"/>
                        </a:moveTo>
                        <a:cubicBezTo>
                          <a:pt x="253104" y="0"/>
                          <a:pt x="287419" y="34315"/>
                          <a:pt x="287419" y="76645"/>
                        </a:cubicBezTo>
                        <a:cubicBezTo>
                          <a:pt x="287419" y="118975"/>
                          <a:pt x="253104" y="153290"/>
                          <a:pt x="210774" y="153290"/>
                        </a:cubicBezTo>
                        <a:cubicBezTo>
                          <a:pt x="168444" y="153290"/>
                          <a:pt x="134129" y="118975"/>
                          <a:pt x="134129" y="76645"/>
                        </a:cubicBezTo>
                        <a:cubicBezTo>
                          <a:pt x="134129" y="34315"/>
                          <a:pt x="168444" y="0"/>
                          <a:pt x="210774" y="0"/>
                        </a:cubicBezTo>
                        <a:close/>
                      </a:path>
                    </a:pathLst>
                  </a:custGeom>
                  <a:solidFill>
                    <a:schemeClr val="bg2"/>
                  </a:solidFill>
                  <a:ln w="9525" cap="flat">
                    <a:noFill/>
                    <a:prstDash val="solid"/>
                    <a:miter/>
                  </a:ln>
                </p:spPr>
                <p:txBody>
                  <a:bodyPr wrap="square" rtlCol="0" anchor="ctr">
                    <a:noAutofit/>
                  </a:bodyPr>
                  <a:lstStyle/>
                  <a:p>
                    <a:pPr defTabSz="801929">
                      <a:defRPr/>
                    </a:pPr>
                    <a:endParaRPr lang="en-US" sz="1579">
                      <a:solidFill>
                        <a:prstClr val="black"/>
                      </a:solidFill>
                      <a:latin typeface="Calibri" panose="020F0502020204030204"/>
                    </a:endParaRPr>
                  </a:p>
                </p:txBody>
              </p:sp>
            </p:grpSp>
          </p:grpSp>
        </p:grpSp>
        <p:grpSp>
          <p:nvGrpSpPr>
            <p:cNvPr id="13" name="Group 10">
              <a:extLst>
                <a:ext uri="{FF2B5EF4-FFF2-40B4-BE49-F238E27FC236}">
                  <a16:creationId xmlns:a16="http://schemas.microsoft.com/office/drawing/2014/main" id="{9269F8AC-6BB5-7DAA-63B9-0A1CEA39462C}"/>
                </a:ext>
              </a:extLst>
            </p:cNvPr>
            <p:cNvGrpSpPr/>
            <p:nvPr/>
          </p:nvGrpSpPr>
          <p:grpSpPr>
            <a:xfrm>
              <a:off x="4777824" y="1237571"/>
              <a:ext cx="3147037" cy="3799726"/>
              <a:chOff x="4661935" y="1286650"/>
              <a:chExt cx="3147037" cy="3799726"/>
            </a:xfrm>
          </p:grpSpPr>
          <p:sp>
            <p:nvSpPr>
              <p:cNvPr id="14" name="Arc 13">
                <a:extLst>
                  <a:ext uri="{FF2B5EF4-FFF2-40B4-BE49-F238E27FC236}">
                    <a16:creationId xmlns:a16="http://schemas.microsoft.com/office/drawing/2014/main" id="{47220509-ED2B-1BBA-5686-1320DC0FF21E}"/>
                  </a:ext>
                </a:extLst>
              </p:cNvPr>
              <p:cNvSpPr/>
              <p:nvPr/>
            </p:nvSpPr>
            <p:spPr>
              <a:xfrm>
                <a:off x="4661935" y="2455002"/>
                <a:ext cx="2631374" cy="2631374"/>
              </a:xfrm>
              <a:prstGeom prst="arc">
                <a:avLst>
                  <a:gd name="adj1" fmla="val 18097334"/>
                  <a:gd name="adj2" fmla="val 19310481"/>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01929">
                  <a:defRPr/>
                </a:pPr>
                <a:endParaRPr lang="en-US" sz="1579">
                  <a:solidFill>
                    <a:prstClr val="black"/>
                  </a:solidFill>
                  <a:latin typeface="Calibri" panose="020F0502020204030204"/>
                </a:endParaRPr>
              </a:p>
            </p:txBody>
          </p:sp>
          <p:grpSp>
            <p:nvGrpSpPr>
              <p:cNvPr id="15" name="Group 12">
                <a:extLst>
                  <a:ext uri="{FF2B5EF4-FFF2-40B4-BE49-F238E27FC236}">
                    <a16:creationId xmlns:a16="http://schemas.microsoft.com/office/drawing/2014/main" id="{C06607DA-91F3-6FC4-2C38-1854D58F3940}"/>
                  </a:ext>
                </a:extLst>
              </p:cNvPr>
              <p:cNvGrpSpPr/>
              <p:nvPr/>
            </p:nvGrpSpPr>
            <p:grpSpPr>
              <a:xfrm>
                <a:off x="5134534" y="1286650"/>
                <a:ext cx="2674438" cy="2769663"/>
                <a:chOff x="5134534" y="1286650"/>
                <a:chExt cx="2674438" cy="2769663"/>
              </a:xfrm>
            </p:grpSpPr>
            <p:grpSp>
              <p:nvGrpSpPr>
                <p:cNvPr id="16" name="Group 13">
                  <a:extLst>
                    <a:ext uri="{FF2B5EF4-FFF2-40B4-BE49-F238E27FC236}">
                      <a16:creationId xmlns:a16="http://schemas.microsoft.com/office/drawing/2014/main" id="{33DE2CF6-5CB1-5360-55E7-5AB783396D5E}"/>
                    </a:ext>
                  </a:extLst>
                </p:cNvPr>
                <p:cNvGrpSpPr/>
                <p:nvPr/>
              </p:nvGrpSpPr>
              <p:grpSpPr>
                <a:xfrm>
                  <a:off x="5368171" y="1507591"/>
                  <a:ext cx="2440801" cy="2548722"/>
                  <a:chOff x="5368171" y="1507591"/>
                  <a:chExt cx="2440801" cy="2548722"/>
                </a:xfrm>
              </p:grpSpPr>
              <p:sp>
                <p:nvSpPr>
                  <p:cNvPr id="20" name="Oval 17">
                    <a:extLst>
                      <a:ext uri="{FF2B5EF4-FFF2-40B4-BE49-F238E27FC236}">
                        <a16:creationId xmlns:a16="http://schemas.microsoft.com/office/drawing/2014/main" id="{F43ECCA6-AF8F-8195-F2ED-7AA3D2EA85E2}"/>
                      </a:ext>
                    </a:extLst>
                  </p:cNvPr>
                  <p:cNvSpPr/>
                  <p:nvPr/>
                </p:nvSpPr>
                <p:spPr>
                  <a:xfrm>
                    <a:off x="5368171" y="1507591"/>
                    <a:ext cx="1248798" cy="1248798"/>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801929">
                      <a:defRPr/>
                    </a:pPr>
                    <a:endParaRPr lang="en-US" sz="1579" dirty="0">
                      <a:solidFill>
                        <a:prstClr val="white"/>
                      </a:solidFill>
                      <a:latin typeface="Calibri" panose="020F0502020204030204"/>
                    </a:endParaRPr>
                  </a:p>
                </p:txBody>
              </p:sp>
              <p:sp>
                <p:nvSpPr>
                  <p:cNvPr id="21" name="Freeform: Shape 18">
                    <a:extLst>
                      <a:ext uri="{FF2B5EF4-FFF2-40B4-BE49-F238E27FC236}">
                        <a16:creationId xmlns:a16="http://schemas.microsoft.com/office/drawing/2014/main" id="{5D36F014-2C1C-BCF6-2935-ED76810A4C5A}"/>
                      </a:ext>
                    </a:extLst>
                  </p:cNvPr>
                  <p:cNvSpPr/>
                  <p:nvPr/>
                </p:nvSpPr>
                <p:spPr>
                  <a:xfrm>
                    <a:off x="7376690" y="3404994"/>
                    <a:ext cx="432282" cy="651319"/>
                  </a:xfrm>
                  <a:custGeom>
                    <a:avLst/>
                    <a:gdLst>
                      <a:gd name="connsiteX0" fmla="*/ 547351 w 746813"/>
                      <a:gd name="connsiteY0" fmla="*/ 996889 h 1125223"/>
                      <a:gd name="connsiteX1" fmla="*/ 620793 w 746813"/>
                      <a:gd name="connsiteY1" fmla="*/ 1032454 h 1125223"/>
                      <a:gd name="connsiteX2" fmla="*/ 667182 w 746813"/>
                      <a:gd name="connsiteY2" fmla="*/ 1017764 h 1125223"/>
                      <a:gd name="connsiteX3" fmla="*/ 667183 w 746813"/>
                      <a:gd name="connsiteY3" fmla="*/ 1017763 h 1125223"/>
                      <a:gd name="connsiteX4" fmla="*/ 722113 w 746813"/>
                      <a:gd name="connsiteY4" fmla="*/ 1039204 h 1125223"/>
                      <a:gd name="connsiteX5" fmla="*/ 746813 w 746813"/>
                      <a:gd name="connsiteY5" fmla="*/ 1092753 h 1125223"/>
                      <a:gd name="connsiteX6" fmla="*/ 700424 w 746813"/>
                      <a:gd name="connsiteY6" fmla="*/ 1095071 h 1125223"/>
                      <a:gd name="connsiteX7" fmla="*/ 688090 w 746813"/>
                      <a:gd name="connsiteY7" fmla="*/ 1071047 h 1125223"/>
                      <a:gd name="connsiteX8" fmla="*/ 661990 w 746813"/>
                      <a:gd name="connsiteY8" fmla="*/ 1064107 h 1125223"/>
                      <a:gd name="connsiteX9" fmla="*/ 639352 w 746813"/>
                      <a:gd name="connsiteY9" fmla="*/ 1078834 h 1125223"/>
                      <a:gd name="connsiteX10" fmla="*/ 640124 w 746813"/>
                      <a:gd name="connsiteY10" fmla="*/ 1088886 h 1125223"/>
                      <a:gd name="connsiteX11" fmla="*/ 635485 w 746813"/>
                      <a:gd name="connsiteY11" fmla="*/ 1115947 h 1125223"/>
                      <a:gd name="connsiteX12" fmla="*/ 591421 w 746813"/>
                      <a:gd name="connsiteY12" fmla="*/ 1102029 h 1125223"/>
                      <a:gd name="connsiteX13" fmla="*/ 593741 w 746813"/>
                      <a:gd name="connsiteY13" fmla="*/ 1088888 h 1125223"/>
                      <a:gd name="connsiteX14" fmla="*/ 580108 w 746813"/>
                      <a:gd name="connsiteY14" fmla="*/ 1056359 h 1125223"/>
                      <a:gd name="connsiteX15" fmla="*/ 547352 w 746813"/>
                      <a:gd name="connsiteY15" fmla="*/ 1043276 h 1125223"/>
                      <a:gd name="connsiteX16" fmla="*/ 518921 w 746813"/>
                      <a:gd name="connsiteY16" fmla="*/ 1053480 h 1125223"/>
                      <a:gd name="connsiteX17" fmla="*/ 502511 w 746813"/>
                      <a:gd name="connsiteY17" fmla="*/ 1078836 h 1125223"/>
                      <a:gd name="connsiteX18" fmla="*/ 502511 w 746813"/>
                      <a:gd name="connsiteY18" fmla="*/ 1078841 h 1125223"/>
                      <a:gd name="connsiteX19" fmla="*/ 498644 w 746813"/>
                      <a:gd name="connsiteY19" fmla="*/ 1098169 h 1125223"/>
                      <a:gd name="connsiteX20" fmla="*/ 479317 w 746813"/>
                      <a:gd name="connsiteY20" fmla="*/ 1096621 h 1125223"/>
                      <a:gd name="connsiteX21" fmla="*/ 453296 w 746813"/>
                      <a:gd name="connsiteY21" fmla="*/ 1104300 h 1125223"/>
                      <a:gd name="connsiteX22" fmla="*/ 436023 w 746813"/>
                      <a:gd name="connsiteY22" fmla="*/ 1125223 h 1125223"/>
                      <a:gd name="connsiteX23" fmla="*/ 392731 w 746813"/>
                      <a:gd name="connsiteY23" fmla="*/ 1108215 h 1125223"/>
                      <a:gd name="connsiteX24" fmla="*/ 463084 w 746813"/>
                      <a:gd name="connsiteY24" fmla="*/ 1051780 h 1125223"/>
                      <a:gd name="connsiteX25" fmla="*/ 497215 w 746813"/>
                      <a:gd name="connsiteY25" fmla="*/ 1012047 h 1125223"/>
                      <a:gd name="connsiteX26" fmla="*/ 547351 w 746813"/>
                      <a:gd name="connsiteY26" fmla="*/ 996889 h 1125223"/>
                      <a:gd name="connsiteX27" fmla="*/ 71124 w 746813"/>
                      <a:gd name="connsiteY27" fmla="*/ 975243 h 1125223"/>
                      <a:gd name="connsiteX28" fmla="*/ 71129 w 746813"/>
                      <a:gd name="connsiteY28" fmla="*/ 975243 h 1125223"/>
                      <a:gd name="connsiteX29" fmla="*/ 114594 w 746813"/>
                      <a:gd name="connsiteY29" fmla="*/ 988403 h 1125223"/>
                      <a:gd name="connsiteX30" fmla="*/ 143800 w 746813"/>
                      <a:gd name="connsiteY30" fmla="*/ 1023175 h 1125223"/>
                      <a:gd name="connsiteX31" fmla="*/ 143800 w 746813"/>
                      <a:gd name="connsiteY31" fmla="*/ 1023181 h 1125223"/>
                      <a:gd name="connsiteX32" fmla="*/ 159261 w 746813"/>
                      <a:gd name="connsiteY32" fmla="*/ 1021633 h 1125223"/>
                      <a:gd name="connsiteX33" fmla="*/ 171632 w 746813"/>
                      <a:gd name="connsiteY33" fmla="*/ 1021633 h 1125223"/>
                      <a:gd name="connsiteX34" fmla="*/ 232704 w 746813"/>
                      <a:gd name="connsiteY34" fmla="*/ 993800 h 1125223"/>
                      <a:gd name="connsiteX35" fmla="*/ 277722 w 746813"/>
                      <a:gd name="connsiteY35" fmla="*/ 1007811 h 1125223"/>
                      <a:gd name="connsiteX36" fmla="*/ 306923 w 746813"/>
                      <a:gd name="connsiteY36" fmla="*/ 1044821 h 1125223"/>
                      <a:gd name="connsiteX37" fmla="*/ 356217 w 746813"/>
                      <a:gd name="connsiteY37" fmla="*/ 1066193 h 1125223"/>
                      <a:gd name="connsiteX38" fmla="*/ 376499 w 746813"/>
                      <a:gd name="connsiteY38" fmla="*/ 1115950 h 1125223"/>
                      <a:gd name="connsiteX39" fmla="*/ 376504 w 746813"/>
                      <a:gd name="connsiteY39" fmla="*/ 1118269 h 1125223"/>
                      <a:gd name="connsiteX40" fmla="*/ 330115 w 746813"/>
                      <a:gd name="connsiteY40" fmla="*/ 1116722 h 1125223"/>
                      <a:gd name="connsiteX41" fmla="*/ 322641 w 746813"/>
                      <a:gd name="connsiteY41" fmla="*/ 1098684 h 1125223"/>
                      <a:gd name="connsiteX42" fmla="*/ 304603 w 746813"/>
                      <a:gd name="connsiteY42" fmla="*/ 1091209 h 1125223"/>
                      <a:gd name="connsiteX43" fmla="*/ 296099 w 746813"/>
                      <a:gd name="connsiteY43" fmla="*/ 1092757 h 1125223"/>
                      <a:gd name="connsiteX44" fmla="*/ 267496 w 746813"/>
                      <a:gd name="connsiteY44" fmla="*/ 1102033 h 1125223"/>
                      <a:gd name="connsiteX45" fmla="*/ 265947 w 746813"/>
                      <a:gd name="connsiteY45" fmla="*/ 1071882 h 1125223"/>
                      <a:gd name="connsiteX46" fmla="*/ 255680 w 746813"/>
                      <a:gd name="connsiteY46" fmla="*/ 1049367 h 1125223"/>
                      <a:gd name="connsiteX47" fmla="*/ 232701 w 746813"/>
                      <a:gd name="connsiteY47" fmla="*/ 1040184 h 1125223"/>
                      <a:gd name="connsiteX48" fmla="*/ 214878 w 746813"/>
                      <a:gd name="connsiteY48" fmla="*/ 1044993 h 1125223"/>
                      <a:gd name="connsiteX49" fmla="*/ 202550 w 746813"/>
                      <a:gd name="connsiteY49" fmla="*/ 1058739 h 1125223"/>
                      <a:gd name="connsiteX50" fmla="*/ 193274 w 746813"/>
                      <a:gd name="connsiteY50" fmla="*/ 1077295 h 1125223"/>
                      <a:gd name="connsiteX51" fmla="*/ 173175 w 746813"/>
                      <a:gd name="connsiteY51" fmla="*/ 1069561 h 1125223"/>
                      <a:gd name="connsiteX52" fmla="*/ 159257 w 746813"/>
                      <a:gd name="connsiteY52" fmla="*/ 1067243 h 1125223"/>
                      <a:gd name="connsiteX53" fmla="*/ 133236 w 746813"/>
                      <a:gd name="connsiteY53" fmla="*/ 1078330 h 1125223"/>
                      <a:gd name="connsiteX54" fmla="*/ 122149 w 746813"/>
                      <a:gd name="connsiteY54" fmla="*/ 1104351 h 1125223"/>
                      <a:gd name="connsiteX55" fmla="*/ 75761 w 746813"/>
                      <a:gd name="connsiteY55" fmla="*/ 1104351 h 1125223"/>
                      <a:gd name="connsiteX56" fmla="*/ 102822 w 746813"/>
                      <a:gd name="connsiteY56" fmla="*/ 1043279 h 1125223"/>
                      <a:gd name="connsiteX57" fmla="*/ 90317 w 746813"/>
                      <a:gd name="connsiteY57" fmla="*/ 1027553 h 1125223"/>
                      <a:gd name="connsiteX58" fmla="*/ 71125 w 746813"/>
                      <a:gd name="connsiteY58" fmla="*/ 1021632 h 1125223"/>
                      <a:gd name="connsiteX59" fmla="*/ 53653 w 746813"/>
                      <a:gd name="connsiteY59" fmla="*/ 1026453 h 1125223"/>
                      <a:gd name="connsiteX60" fmla="*/ 40974 w 746813"/>
                      <a:gd name="connsiteY60" fmla="*/ 1039412 h 1125223"/>
                      <a:gd name="connsiteX61" fmla="*/ 0 w 746813"/>
                      <a:gd name="connsiteY61" fmla="*/ 1019313 h 1125223"/>
                      <a:gd name="connsiteX62" fmla="*/ 29088 w 746813"/>
                      <a:gd name="connsiteY62" fmla="*/ 986822 h 1125223"/>
                      <a:gd name="connsiteX63" fmla="*/ 71124 w 746813"/>
                      <a:gd name="connsiteY63" fmla="*/ 975243 h 1125223"/>
                      <a:gd name="connsiteX64" fmla="*/ 350985 w 746813"/>
                      <a:gd name="connsiteY64" fmla="*/ 931177 h 1125223"/>
                      <a:gd name="connsiteX65" fmla="*/ 397374 w 746813"/>
                      <a:gd name="connsiteY65" fmla="*/ 931177 h 1125223"/>
                      <a:gd name="connsiteX66" fmla="*/ 397374 w 746813"/>
                      <a:gd name="connsiteY66" fmla="*/ 1028122 h 1125223"/>
                      <a:gd name="connsiteX67" fmla="*/ 350985 w 746813"/>
                      <a:gd name="connsiteY67" fmla="*/ 1028122 h 1125223"/>
                      <a:gd name="connsiteX68" fmla="*/ 422883 w 746813"/>
                      <a:gd name="connsiteY68" fmla="*/ 909530 h 1125223"/>
                      <a:gd name="connsiteX69" fmla="*/ 469272 w 746813"/>
                      <a:gd name="connsiteY69" fmla="*/ 909530 h 1125223"/>
                      <a:gd name="connsiteX70" fmla="*/ 469272 w 746813"/>
                      <a:gd name="connsiteY70" fmla="*/ 992022 h 1125223"/>
                      <a:gd name="connsiteX71" fmla="*/ 422883 w 746813"/>
                      <a:gd name="connsiteY71" fmla="*/ 992022 h 1125223"/>
                      <a:gd name="connsiteX72" fmla="*/ 278313 w 746813"/>
                      <a:gd name="connsiteY72" fmla="*/ 909530 h 1125223"/>
                      <a:gd name="connsiteX73" fmla="*/ 324702 w 746813"/>
                      <a:gd name="connsiteY73" fmla="*/ 909530 h 1125223"/>
                      <a:gd name="connsiteX74" fmla="*/ 324702 w 746813"/>
                      <a:gd name="connsiteY74" fmla="*/ 992022 h 1125223"/>
                      <a:gd name="connsiteX75" fmla="*/ 278313 w 746813"/>
                      <a:gd name="connsiteY75" fmla="*/ 992022 h 1125223"/>
                      <a:gd name="connsiteX76" fmla="*/ 381694 w 746813"/>
                      <a:gd name="connsiteY76" fmla="*/ 222070 h 1125223"/>
                      <a:gd name="connsiteX77" fmla="*/ 463500 w 746813"/>
                      <a:gd name="connsiteY77" fmla="*/ 303876 h 1125223"/>
                      <a:gd name="connsiteX78" fmla="*/ 381694 w 746813"/>
                      <a:gd name="connsiteY78" fmla="*/ 385682 h 1125223"/>
                      <a:gd name="connsiteX79" fmla="*/ 299888 w 746813"/>
                      <a:gd name="connsiteY79" fmla="*/ 303876 h 1125223"/>
                      <a:gd name="connsiteX80" fmla="*/ 381694 w 746813"/>
                      <a:gd name="connsiteY80" fmla="*/ 222070 h 1125223"/>
                      <a:gd name="connsiteX81" fmla="*/ 381973 w 746813"/>
                      <a:gd name="connsiteY81" fmla="*/ 182954 h 1125223"/>
                      <a:gd name="connsiteX82" fmla="*/ 259277 w 746813"/>
                      <a:gd name="connsiteY82" fmla="*/ 305650 h 1125223"/>
                      <a:gd name="connsiteX83" fmla="*/ 381973 w 746813"/>
                      <a:gd name="connsiteY83" fmla="*/ 428348 h 1125223"/>
                      <a:gd name="connsiteX84" fmla="*/ 504671 w 746813"/>
                      <a:gd name="connsiteY84" fmla="*/ 305651 h 1125223"/>
                      <a:gd name="connsiteX85" fmla="*/ 381973 w 746813"/>
                      <a:gd name="connsiteY85" fmla="*/ 182954 h 1125223"/>
                      <a:gd name="connsiteX86" fmla="*/ 381973 w 746813"/>
                      <a:gd name="connsiteY86" fmla="*/ 0 h 1125223"/>
                      <a:gd name="connsiteX87" fmla="*/ 531948 w 746813"/>
                      <a:gd name="connsiteY87" fmla="*/ 209951 h 1125223"/>
                      <a:gd name="connsiteX88" fmla="*/ 531941 w 746813"/>
                      <a:gd name="connsiteY88" fmla="*/ 642856 h 1125223"/>
                      <a:gd name="connsiteX89" fmla="*/ 548009 w 746813"/>
                      <a:gd name="connsiteY89" fmla="*/ 651291 h 1125223"/>
                      <a:gd name="connsiteX90" fmla="*/ 620347 w 746813"/>
                      <a:gd name="connsiteY90" fmla="*/ 760578 h 1125223"/>
                      <a:gd name="connsiteX91" fmla="*/ 620340 w 746813"/>
                      <a:gd name="connsiteY91" fmla="*/ 760574 h 1125223"/>
                      <a:gd name="connsiteX92" fmla="*/ 632851 w 746813"/>
                      <a:gd name="connsiteY92" fmla="*/ 903436 h 1125223"/>
                      <a:gd name="connsiteX93" fmla="*/ 631912 w 746813"/>
                      <a:gd name="connsiteY93" fmla="*/ 905882 h 1125223"/>
                      <a:gd name="connsiteX94" fmla="*/ 622029 w 746813"/>
                      <a:gd name="connsiteY94" fmla="*/ 911888 h 1125223"/>
                      <a:gd name="connsiteX95" fmla="*/ 611140 w 746813"/>
                      <a:gd name="connsiteY95" fmla="*/ 903046 h 1125223"/>
                      <a:gd name="connsiteX96" fmla="*/ 562330 w 746813"/>
                      <a:gd name="connsiteY96" fmla="*/ 785232 h 1125223"/>
                      <a:gd name="connsiteX97" fmla="*/ 531939 w 746813"/>
                      <a:gd name="connsiteY97" fmla="*/ 757650 h 1125223"/>
                      <a:gd name="connsiteX98" fmla="*/ 531938 w 746813"/>
                      <a:gd name="connsiteY98" fmla="*/ 796460 h 1125223"/>
                      <a:gd name="connsiteX99" fmla="*/ 402044 w 746813"/>
                      <a:gd name="connsiteY99" fmla="*/ 796460 h 1125223"/>
                      <a:gd name="connsiteX100" fmla="*/ 398862 w 746813"/>
                      <a:gd name="connsiteY100" fmla="*/ 833968 h 1125223"/>
                      <a:gd name="connsiteX101" fmla="*/ 398839 w 746813"/>
                      <a:gd name="connsiteY101" fmla="*/ 834851 h 1125223"/>
                      <a:gd name="connsiteX102" fmla="*/ 393528 w 746813"/>
                      <a:gd name="connsiteY102" fmla="*/ 894562 h 1125223"/>
                      <a:gd name="connsiteX103" fmla="*/ 392066 w 746813"/>
                      <a:gd name="connsiteY103" fmla="*/ 910955 h 1125223"/>
                      <a:gd name="connsiteX104" fmla="*/ 392069 w 746813"/>
                      <a:gd name="connsiteY104" fmla="*/ 910958 h 1125223"/>
                      <a:gd name="connsiteX105" fmla="*/ 387985 w 746813"/>
                      <a:gd name="connsiteY105" fmla="*/ 920141 h 1125223"/>
                      <a:gd name="connsiteX106" fmla="*/ 377204 w 746813"/>
                      <a:gd name="connsiteY106" fmla="*/ 924957 h 1125223"/>
                      <a:gd name="connsiteX107" fmla="*/ 361547 w 746813"/>
                      <a:gd name="connsiteY107" fmla="*/ 911965 h 1125223"/>
                      <a:gd name="connsiteX108" fmla="*/ 350088 w 746813"/>
                      <a:gd name="connsiteY108" fmla="*/ 837109 h 1125223"/>
                      <a:gd name="connsiteX109" fmla="*/ 350087 w 746813"/>
                      <a:gd name="connsiteY109" fmla="*/ 837118 h 1125223"/>
                      <a:gd name="connsiteX110" fmla="*/ 349961 w 746813"/>
                      <a:gd name="connsiteY110" fmla="*/ 836386 h 1125223"/>
                      <a:gd name="connsiteX111" fmla="*/ 343951 w 746813"/>
                      <a:gd name="connsiteY111" fmla="*/ 796460 h 1125223"/>
                      <a:gd name="connsiteX112" fmla="*/ 232001 w 746813"/>
                      <a:gd name="connsiteY112" fmla="*/ 796460 h 1125223"/>
                      <a:gd name="connsiteX113" fmla="*/ 232001 w 746813"/>
                      <a:gd name="connsiteY113" fmla="*/ 757603 h 1125223"/>
                      <a:gd name="connsiteX114" fmla="*/ 200681 w 746813"/>
                      <a:gd name="connsiteY114" fmla="*/ 785343 h 1125223"/>
                      <a:gd name="connsiteX115" fmla="*/ 150509 w 746813"/>
                      <a:gd name="connsiteY115" fmla="*/ 902508 h 1125223"/>
                      <a:gd name="connsiteX116" fmla="*/ 144519 w 746813"/>
                      <a:gd name="connsiteY116" fmla="*/ 910171 h 1125223"/>
                      <a:gd name="connsiteX117" fmla="*/ 139433 w 746813"/>
                      <a:gd name="connsiteY117" fmla="*/ 911346 h 1125223"/>
                      <a:gd name="connsiteX118" fmla="*/ 128822 w 746813"/>
                      <a:gd name="connsiteY118" fmla="*/ 902714 h 1125223"/>
                      <a:gd name="connsiteX119" fmla="*/ 142827 w 746813"/>
                      <a:gd name="connsiteY119" fmla="*/ 760062 h 1125223"/>
                      <a:gd name="connsiteX120" fmla="*/ 216417 w 746813"/>
                      <a:gd name="connsiteY120" fmla="*/ 651644 h 1125223"/>
                      <a:gd name="connsiteX121" fmla="*/ 232001 w 746813"/>
                      <a:gd name="connsiteY121" fmla="*/ 643702 h 1125223"/>
                      <a:gd name="connsiteX122" fmla="*/ 232000 w 746813"/>
                      <a:gd name="connsiteY122" fmla="*/ 209951 h 112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746813" h="1125223">
                        <a:moveTo>
                          <a:pt x="547351" y="996889"/>
                        </a:moveTo>
                        <a:cubicBezTo>
                          <a:pt x="576012" y="996765"/>
                          <a:pt x="603121" y="1009891"/>
                          <a:pt x="620793" y="1032454"/>
                        </a:cubicBezTo>
                        <a:cubicBezTo>
                          <a:pt x="634367" y="1022882"/>
                          <a:pt x="650573" y="1017753"/>
                          <a:pt x="667182" y="1017764"/>
                        </a:cubicBezTo>
                        <a:lnTo>
                          <a:pt x="667183" y="1017763"/>
                        </a:lnTo>
                        <a:cubicBezTo>
                          <a:pt x="687577" y="1017536"/>
                          <a:pt x="707267" y="1025226"/>
                          <a:pt x="722113" y="1039204"/>
                        </a:cubicBezTo>
                        <a:cubicBezTo>
                          <a:pt x="736960" y="1053187"/>
                          <a:pt x="745814" y="1072379"/>
                          <a:pt x="746813" y="1092753"/>
                        </a:cubicBezTo>
                        <a:lnTo>
                          <a:pt x="700424" y="1095071"/>
                        </a:lnTo>
                        <a:cubicBezTo>
                          <a:pt x="699895" y="1085678"/>
                          <a:pt x="695414" y="1076947"/>
                          <a:pt x="688090" y="1071047"/>
                        </a:cubicBezTo>
                        <a:cubicBezTo>
                          <a:pt x="680762" y="1065148"/>
                          <a:pt x="671277" y="1062624"/>
                          <a:pt x="661990" y="1064107"/>
                        </a:cubicBezTo>
                        <a:cubicBezTo>
                          <a:pt x="652699" y="1065595"/>
                          <a:pt x="644475" y="1070945"/>
                          <a:pt x="639352" y="1078834"/>
                        </a:cubicBezTo>
                        <a:cubicBezTo>
                          <a:pt x="639352" y="1081930"/>
                          <a:pt x="640124" y="1085796"/>
                          <a:pt x="640124" y="1088886"/>
                        </a:cubicBezTo>
                        <a:cubicBezTo>
                          <a:pt x="640155" y="1098108"/>
                          <a:pt x="638586" y="1107260"/>
                          <a:pt x="635485" y="1115947"/>
                        </a:cubicBezTo>
                        <a:lnTo>
                          <a:pt x="591421" y="1102029"/>
                        </a:lnTo>
                        <a:cubicBezTo>
                          <a:pt x="592996" y="1097828"/>
                          <a:pt x="593783" y="1093374"/>
                          <a:pt x="593741" y="1088888"/>
                        </a:cubicBezTo>
                        <a:cubicBezTo>
                          <a:pt x="593741" y="1076657"/>
                          <a:pt x="588827" y="1064934"/>
                          <a:pt x="580108" y="1056359"/>
                        </a:cubicBezTo>
                        <a:cubicBezTo>
                          <a:pt x="571381" y="1047779"/>
                          <a:pt x="559582" y="1043066"/>
                          <a:pt x="547352" y="1043276"/>
                        </a:cubicBezTo>
                        <a:cubicBezTo>
                          <a:pt x="537013" y="1043465"/>
                          <a:pt x="527021" y="1047050"/>
                          <a:pt x="518921" y="1053480"/>
                        </a:cubicBezTo>
                        <a:cubicBezTo>
                          <a:pt x="510815" y="1059902"/>
                          <a:pt x="505051" y="1068816"/>
                          <a:pt x="502511" y="1078836"/>
                        </a:cubicBezTo>
                        <a:lnTo>
                          <a:pt x="502511" y="1078841"/>
                        </a:lnTo>
                        <a:lnTo>
                          <a:pt x="498644" y="1098169"/>
                        </a:lnTo>
                        <a:lnTo>
                          <a:pt x="479317" y="1096621"/>
                        </a:lnTo>
                        <a:cubicBezTo>
                          <a:pt x="470073" y="1096529"/>
                          <a:pt x="461013" y="1099204"/>
                          <a:pt x="453296" y="1104300"/>
                        </a:cubicBezTo>
                        <a:cubicBezTo>
                          <a:pt x="445585" y="1109395"/>
                          <a:pt x="439566" y="1116680"/>
                          <a:pt x="436023" y="1125223"/>
                        </a:cubicBezTo>
                        <a:lnTo>
                          <a:pt x="392731" y="1108215"/>
                        </a:lnTo>
                        <a:cubicBezTo>
                          <a:pt x="404967" y="1078593"/>
                          <a:pt x="431516" y="1057297"/>
                          <a:pt x="463084" y="1051780"/>
                        </a:cubicBezTo>
                        <a:cubicBezTo>
                          <a:pt x="470445" y="1035553"/>
                          <a:pt x="482283" y="1021770"/>
                          <a:pt x="497215" y="1012047"/>
                        </a:cubicBezTo>
                        <a:cubicBezTo>
                          <a:pt x="512141" y="1002325"/>
                          <a:pt x="529533" y="997067"/>
                          <a:pt x="547351" y="996889"/>
                        </a:cubicBezTo>
                        <a:close/>
                        <a:moveTo>
                          <a:pt x="71124" y="975243"/>
                        </a:moveTo>
                        <a:lnTo>
                          <a:pt x="71129" y="975243"/>
                        </a:lnTo>
                        <a:cubicBezTo>
                          <a:pt x="86590" y="975319"/>
                          <a:pt x="101689" y="979887"/>
                          <a:pt x="114594" y="988403"/>
                        </a:cubicBezTo>
                        <a:cubicBezTo>
                          <a:pt x="127498" y="996914"/>
                          <a:pt x="137647" y="1008997"/>
                          <a:pt x="143800" y="1023175"/>
                        </a:cubicBezTo>
                        <a:lnTo>
                          <a:pt x="143800" y="1023181"/>
                        </a:lnTo>
                        <a:lnTo>
                          <a:pt x="159261" y="1021633"/>
                        </a:lnTo>
                        <a:lnTo>
                          <a:pt x="171632" y="1021633"/>
                        </a:lnTo>
                        <a:cubicBezTo>
                          <a:pt x="186829" y="1003718"/>
                          <a:pt x="209218" y="993515"/>
                          <a:pt x="232704" y="993800"/>
                        </a:cubicBezTo>
                        <a:cubicBezTo>
                          <a:pt x="248779" y="993817"/>
                          <a:pt x="264477" y="998703"/>
                          <a:pt x="277722" y="1007811"/>
                        </a:cubicBezTo>
                        <a:cubicBezTo>
                          <a:pt x="290965" y="1016919"/>
                          <a:pt x="301146" y="1029819"/>
                          <a:pt x="306923" y="1044821"/>
                        </a:cubicBezTo>
                        <a:cubicBezTo>
                          <a:pt x="325517" y="1045224"/>
                          <a:pt x="343215" y="1052900"/>
                          <a:pt x="356217" y="1066193"/>
                        </a:cubicBezTo>
                        <a:cubicBezTo>
                          <a:pt x="369223" y="1079491"/>
                          <a:pt x="376504" y="1097351"/>
                          <a:pt x="376499" y="1115950"/>
                        </a:cubicBezTo>
                        <a:lnTo>
                          <a:pt x="376504" y="1118269"/>
                        </a:lnTo>
                        <a:lnTo>
                          <a:pt x="330115" y="1116722"/>
                        </a:lnTo>
                        <a:cubicBezTo>
                          <a:pt x="330115" y="1109954"/>
                          <a:pt x="327425" y="1103467"/>
                          <a:pt x="322641" y="1098684"/>
                        </a:cubicBezTo>
                        <a:cubicBezTo>
                          <a:pt x="317858" y="1093900"/>
                          <a:pt x="311371" y="1091209"/>
                          <a:pt x="304603" y="1091209"/>
                        </a:cubicBezTo>
                        <a:cubicBezTo>
                          <a:pt x="301681" y="1090983"/>
                          <a:pt x="298751" y="1091517"/>
                          <a:pt x="296099" y="1092757"/>
                        </a:cubicBezTo>
                        <a:lnTo>
                          <a:pt x="267496" y="1102033"/>
                        </a:lnTo>
                        <a:lnTo>
                          <a:pt x="265947" y="1071882"/>
                        </a:lnTo>
                        <a:cubicBezTo>
                          <a:pt x="265548" y="1063334"/>
                          <a:pt x="261870" y="1055271"/>
                          <a:pt x="255680" y="1049367"/>
                        </a:cubicBezTo>
                        <a:cubicBezTo>
                          <a:pt x="249488" y="1043468"/>
                          <a:pt x="241259" y="1040178"/>
                          <a:pt x="232701" y="1040184"/>
                        </a:cubicBezTo>
                        <a:cubicBezTo>
                          <a:pt x="226424" y="1040026"/>
                          <a:pt x="220228" y="1041698"/>
                          <a:pt x="214878" y="1044993"/>
                        </a:cubicBezTo>
                        <a:cubicBezTo>
                          <a:pt x="209523" y="1048283"/>
                          <a:pt x="205241" y="1053061"/>
                          <a:pt x="202550" y="1058739"/>
                        </a:cubicBezTo>
                        <a:lnTo>
                          <a:pt x="193274" y="1077295"/>
                        </a:lnTo>
                        <a:lnTo>
                          <a:pt x="173175" y="1069561"/>
                        </a:lnTo>
                        <a:cubicBezTo>
                          <a:pt x="168689" y="1068047"/>
                          <a:pt x="163992" y="1067264"/>
                          <a:pt x="159257" y="1067243"/>
                        </a:cubicBezTo>
                        <a:cubicBezTo>
                          <a:pt x="149480" y="1067442"/>
                          <a:pt x="140156" y="1071411"/>
                          <a:pt x="133236" y="1078330"/>
                        </a:cubicBezTo>
                        <a:cubicBezTo>
                          <a:pt x="126319" y="1085250"/>
                          <a:pt x="122350" y="1094574"/>
                          <a:pt x="122149" y="1104351"/>
                        </a:cubicBezTo>
                        <a:lnTo>
                          <a:pt x="75761" y="1104351"/>
                        </a:lnTo>
                        <a:cubicBezTo>
                          <a:pt x="75701" y="1081076"/>
                          <a:pt x="85538" y="1058869"/>
                          <a:pt x="102822" y="1043279"/>
                        </a:cubicBezTo>
                        <a:cubicBezTo>
                          <a:pt x="100332" y="1036898"/>
                          <a:pt x="95973" y="1031420"/>
                          <a:pt x="90317" y="1027553"/>
                        </a:cubicBezTo>
                        <a:cubicBezTo>
                          <a:pt x="84665" y="1023692"/>
                          <a:pt x="77972" y="1021626"/>
                          <a:pt x="71125" y="1021632"/>
                        </a:cubicBezTo>
                        <a:cubicBezTo>
                          <a:pt x="64977" y="1021664"/>
                          <a:pt x="58947" y="1023330"/>
                          <a:pt x="53653" y="1026453"/>
                        </a:cubicBezTo>
                        <a:cubicBezTo>
                          <a:pt x="48357" y="1029576"/>
                          <a:pt x="43984" y="1034046"/>
                          <a:pt x="40974" y="1039412"/>
                        </a:cubicBezTo>
                        <a:lnTo>
                          <a:pt x="0" y="1019313"/>
                        </a:lnTo>
                        <a:cubicBezTo>
                          <a:pt x="6379" y="1005917"/>
                          <a:pt x="16474" y="994636"/>
                          <a:pt x="29088" y="986822"/>
                        </a:cubicBezTo>
                        <a:cubicBezTo>
                          <a:pt x="41696" y="979008"/>
                          <a:pt x="56294" y="974989"/>
                          <a:pt x="71124" y="975243"/>
                        </a:cubicBezTo>
                        <a:close/>
                        <a:moveTo>
                          <a:pt x="350985" y="931177"/>
                        </a:moveTo>
                        <a:lnTo>
                          <a:pt x="397374" y="931177"/>
                        </a:lnTo>
                        <a:lnTo>
                          <a:pt x="397374" y="1028122"/>
                        </a:lnTo>
                        <a:lnTo>
                          <a:pt x="350985" y="1028122"/>
                        </a:lnTo>
                        <a:close/>
                        <a:moveTo>
                          <a:pt x="422883" y="909530"/>
                        </a:moveTo>
                        <a:lnTo>
                          <a:pt x="469272" y="909530"/>
                        </a:lnTo>
                        <a:lnTo>
                          <a:pt x="469272" y="992022"/>
                        </a:lnTo>
                        <a:lnTo>
                          <a:pt x="422883" y="992022"/>
                        </a:lnTo>
                        <a:close/>
                        <a:moveTo>
                          <a:pt x="278313" y="909530"/>
                        </a:moveTo>
                        <a:lnTo>
                          <a:pt x="324702" y="909530"/>
                        </a:lnTo>
                        <a:lnTo>
                          <a:pt x="324702" y="992022"/>
                        </a:lnTo>
                        <a:lnTo>
                          <a:pt x="278313" y="992022"/>
                        </a:lnTo>
                        <a:close/>
                        <a:moveTo>
                          <a:pt x="381694" y="222070"/>
                        </a:moveTo>
                        <a:cubicBezTo>
                          <a:pt x="426801" y="222070"/>
                          <a:pt x="463500" y="258771"/>
                          <a:pt x="463500" y="303876"/>
                        </a:cubicBezTo>
                        <a:cubicBezTo>
                          <a:pt x="463500" y="348993"/>
                          <a:pt x="426799" y="385682"/>
                          <a:pt x="381694" y="385682"/>
                        </a:cubicBezTo>
                        <a:cubicBezTo>
                          <a:pt x="336577" y="385682"/>
                          <a:pt x="299888" y="348981"/>
                          <a:pt x="299888" y="303876"/>
                        </a:cubicBezTo>
                        <a:cubicBezTo>
                          <a:pt x="299888" y="258759"/>
                          <a:pt x="336589" y="222070"/>
                          <a:pt x="381694" y="222070"/>
                        </a:cubicBezTo>
                        <a:close/>
                        <a:moveTo>
                          <a:pt x="381973" y="182954"/>
                        </a:moveTo>
                        <a:cubicBezTo>
                          <a:pt x="314320" y="182954"/>
                          <a:pt x="259277" y="237987"/>
                          <a:pt x="259277" y="305650"/>
                        </a:cubicBezTo>
                        <a:cubicBezTo>
                          <a:pt x="259277" y="373305"/>
                          <a:pt x="314320" y="428348"/>
                          <a:pt x="381973" y="428348"/>
                        </a:cubicBezTo>
                        <a:cubicBezTo>
                          <a:pt x="449627" y="428348"/>
                          <a:pt x="504671" y="373315"/>
                          <a:pt x="504671" y="305651"/>
                        </a:cubicBezTo>
                        <a:cubicBezTo>
                          <a:pt x="504671" y="237997"/>
                          <a:pt x="449628" y="182954"/>
                          <a:pt x="381973" y="182954"/>
                        </a:cubicBezTo>
                        <a:close/>
                        <a:moveTo>
                          <a:pt x="381973" y="0"/>
                        </a:moveTo>
                        <a:lnTo>
                          <a:pt x="531948" y="209951"/>
                        </a:lnTo>
                        <a:lnTo>
                          <a:pt x="531941" y="642856"/>
                        </a:lnTo>
                        <a:lnTo>
                          <a:pt x="548009" y="651291"/>
                        </a:lnTo>
                        <a:cubicBezTo>
                          <a:pt x="572914" y="667736"/>
                          <a:pt x="602837" y="699502"/>
                          <a:pt x="620347" y="760578"/>
                        </a:cubicBezTo>
                        <a:lnTo>
                          <a:pt x="620340" y="760574"/>
                        </a:lnTo>
                        <a:cubicBezTo>
                          <a:pt x="641555" y="834243"/>
                          <a:pt x="638850" y="878948"/>
                          <a:pt x="632851" y="903436"/>
                        </a:cubicBezTo>
                        <a:cubicBezTo>
                          <a:pt x="632633" y="904285"/>
                          <a:pt x="632319" y="905104"/>
                          <a:pt x="631912" y="905882"/>
                        </a:cubicBezTo>
                        <a:cubicBezTo>
                          <a:pt x="630016" y="909587"/>
                          <a:pt x="626191" y="911909"/>
                          <a:pt x="622029" y="911888"/>
                        </a:cubicBezTo>
                        <a:cubicBezTo>
                          <a:pt x="616777" y="911855"/>
                          <a:pt x="612249" y="908181"/>
                          <a:pt x="611140" y="903046"/>
                        </a:cubicBezTo>
                        <a:cubicBezTo>
                          <a:pt x="605874" y="875999"/>
                          <a:pt x="592385" y="823790"/>
                          <a:pt x="562330" y="785232"/>
                        </a:cubicBezTo>
                        <a:lnTo>
                          <a:pt x="531939" y="757650"/>
                        </a:lnTo>
                        <a:lnTo>
                          <a:pt x="531938" y="796460"/>
                        </a:lnTo>
                        <a:lnTo>
                          <a:pt x="402044" y="796460"/>
                        </a:lnTo>
                        <a:lnTo>
                          <a:pt x="398862" y="833968"/>
                        </a:lnTo>
                        <a:cubicBezTo>
                          <a:pt x="398873" y="834278"/>
                          <a:pt x="398829" y="834540"/>
                          <a:pt x="398839" y="834851"/>
                        </a:cubicBezTo>
                        <a:cubicBezTo>
                          <a:pt x="397068" y="854789"/>
                          <a:pt x="395221" y="875459"/>
                          <a:pt x="393528" y="894562"/>
                        </a:cubicBezTo>
                        <a:lnTo>
                          <a:pt x="392066" y="910955"/>
                        </a:lnTo>
                        <a:lnTo>
                          <a:pt x="392069" y="910958"/>
                        </a:lnTo>
                        <a:cubicBezTo>
                          <a:pt x="391761" y="914387"/>
                          <a:pt x="390330" y="917620"/>
                          <a:pt x="387985" y="920141"/>
                        </a:cubicBezTo>
                        <a:cubicBezTo>
                          <a:pt x="385179" y="923121"/>
                          <a:pt x="381295" y="924856"/>
                          <a:pt x="377204" y="924957"/>
                        </a:cubicBezTo>
                        <a:cubicBezTo>
                          <a:pt x="369423" y="925301"/>
                          <a:pt x="362653" y="919679"/>
                          <a:pt x="361547" y="911965"/>
                        </a:cubicBezTo>
                        <a:cubicBezTo>
                          <a:pt x="357963" y="889021"/>
                          <a:pt x="353907" y="862597"/>
                          <a:pt x="350088" y="837109"/>
                        </a:cubicBezTo>
                        <a:lnTo>
                          <a:pt x="350087" y="837118"/>
                        </a:lnTo>
                        <a:cubicBezTo>
                          <a:pt x="350025" y="836880"/>
                          <a:pt x="349986" y="836633"/>
                          <a:pt x="349961" y="836386"/>
                        </a:cubicBezTo>
                        <a:lnTo>
                          <a:pt x="343951" y="796460"/>
                        </a:lnTo>
                        <a:lnTo>
                          <a:pt x="232001" y="796460"/>
                        </a:lnTo>
                        <a:lnTo>
                          <a:pt x="232001" y="757603"/>
                        </a:lnTo>
                        <a:lnTo>
                          <a:pt x="200681" y="785343"/>
                        </a:lnTo>
                        <a:cubicBezTo>
                          <a:pt x="170163" y="823538"/>
                          <a:pt x="156058" y="875590"/>
                          <a:pt x="150509" y="902508"/>
                        </a:cubicBezTo>
                        <a:cubicBezTo>
                          <a:pt x="149762" y="905833"/>
                          <a:pt x="147566" y="908641"/>
                          <a:pt x="144519" y="910171"/>
                        </a:cubicBezTo>
                        <a:cubicBezTo>
                          <a:pt x="142935" y="910936"/>
                          <a:pt x="141193" y="911340"/>
                          <a:pt x="139433" y="911346"/>
                        </a:cubicBezTo>
                        <a:cubicBezTo>
                          <a:pt x="134304" y="911323"/>
                          <a:pt x="129887" y="907729"/>
                          <a:pt x="128822" y="902714"/>
                        </a:cubicBezTo>
                        <a:cubicBezTo>
                          <a:pt x="123039" y="878339"/>
                          <a:pt x="120722" y="833670"/>
                          <a:pt x="142827" y="760062"/>
                        </a:cubicBezTo>
                        <a:cubicBezTo>
                          <a:pt x="161034" y="699211"/>
                          <a:pt x="191319" y="667793"/>
                          <a:pt x="216417" y="651644"/>
                        </a:cubicBezTo>
                        <a:lnTo>
                          <a:pt x="232001" y="643702"/>
                        </a:lnTo>
                        <a:lnTo>
                          <a:pt x="232000" y="209951"/>
                        </a:lnTo>
                        <a:close/>
                      </a:path>
                    </a:pathLst>
                  </a:custGeom>
                  <a:solidFill>
                    <a:schemeClr val="bg2"/>
                  </a:solidFill>
                  <a:ln w="1374" cap="flat">
                    <a:noFill/>
                    <a:prstDash val="solid"/>
                    <a:miter/>
                  </a:ln>
                  <a:effectLst/>
                </p:spPr>
                <p:txBody>
                  <a:bodyPr rtlCol="0" anchor="ctr"/>
                  <a:lstStyle/>
                  <a:p>
                    <a:pPr defTabSz="801929">
                      <a:defRPr/>
                    </a:pPr>
                    <a:endParaRPr lang="en-US" sz="1579">
                      <a:solidFill>
                        <a:prstClr val="black"/>
                      </a:solidFill>
                      <a:latin typeface="Calibri" panose="020F0502020204030204"/>
                    </a:endParaRPr>
                  </a:p>
                </p:txBody>
              </p:sp>
            </p:grpSp>
            <p:grpSp>
              <p:nvGrpSpPr>
                <p:cNvPr id="17" name="Group 14">
                  <a:extLst>
                    <a:ext uri="{FF2B5EF4-FFF2-40B4-BE49-F238E27FC236}">
                      <a16:creationId xmlns:a16="http://schemas.microsoft.com/office/drawing/2014/main" id="{F7989D3D-D98A-920D-59CB-F0B6F56C4054}"/>
                    </a:ext>
                  </a:extLst>
                </p:cNvPr>
                <p:cNvGrpSpPr/>
                <p:nvPr/>
              </p:nvGrpSpPr>
              <p:grpSpPr>
                <a:xfrm>
                  <a:off x="5134534" y="1286650"/>
                  <a:ext cx="1943050" cy="1725700"/>
                  <a:chOff x="5134534" y="1286650"/>
                  <a:chExt cx="1943050" cy="1725700"/>
                </a:xfrm>
              </p:grpSpPr>
              <p:sp>
                <p:nvSpPr>
                  <p:cNvPr id="18" name="Arc 17">
                    <a:extLst>
                      <a:ext uri="{FF2B5EF4-FFF2-40B4-BE49-F238E27FC236}">
                        <a16:creationId xmlns:a16="http://schemas.microsoft.com/office/drawing/2014/main" id="{743B3FD2-E140-CC14-A478-E6BBB8701E34}"/>
                      </a:ext>
                    </a:extLst>
                  </p:cNvPr>
                  <p:cNvSpPr/>
                  <p:nvPr/>
                </p:nvSpPr>
                <p:spPr>
                  <a:xfrm>
                    <a:off x="5134534" y="1286650"/>
                    <a:ext cx="1703380" cy="1703380"/>
                  </a:xfrm>
                  <a:prstGeom prst="arc">
                    <a:avLst>
                      <a:gd name="adj1" fmla="val 10748329"/>
                      <a:gd name="adj2" fmla="val 2225542"/>
                    </a:avLst>
                  </a:prstGeom>
                  <a:ln>
                    <a:solidFill>
                      <a:schemeClr val="bg2">
                        <a:lumMod val="75000"/>
                      </a:schemeClr>
                    </a:solidFill>
                    <a:head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defTabSz="801929">
                      <a:defRPr/>
                    </a:pPr>
                    <a:endParaRPr lang="en-US" sz="1579" dirty="0">
                      <a:solidFill>
                        <a:prstClr val="black"/>
                      </a:solidFill>
                      <a:latin typeface="Calibri" panose="020F0502020204030204"/>
                    </a:endParaRPr>
                  </a:p>
                </p:txBody>
              </p:sp>
              <p:sp>
                <p:nvSpPr>
                  <p:cNvPr id="19" name="Oval 16">
                    <a:extLst>
                      <a:ext uri="{FF2B5EF4-FFF2-40B4-BE49-F238E27FC236}">
                        <a16:creationId xmlns:a16="http://schemas.microsoft.com/office/drawing/2014/main" id="{E5A01006-4F76-CFB5-51C3-B29EE38C9712}"/>
                      </a:ext>
                    </a:extLst>
                  </p:cNvPr>
                  <p:cNvSpPr/>
                  <p:nvPr/>
                </p:nvSpPr>
                <p:spPr>
                  <a:xfrm>
                    <a:off x="6963948" y="2898714"/>
                    <a:ext cx="113636" cy="113636"/>
                  </a:xfrm>
                  <a:prstGeom prst="ellipse">
                    <a:avLst/>
                  </a:prstGeom>
                  <a:gradFill>
                    <a:gsLst>
                      <a:gs pos="0">
                        <a:schemeClr val="accent3"/>
                      </a:gs>
                      <a:gs pos="100000">
                        <a:schemeClr val="accent4"/>
                      </a:gs>
                    </a:gsLst>
                    <a:path path="circle">
                      <a:fillToRect l="50000" t="50000" r="50000" b="50000"/>
                    </a:path>
                  </a:gra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US" sz="1579">
                      <a:solidFill>
                        <a:prstClr val="white"/>
                      </a:solidFill>
                      <a:latin typeface="Calibri" panose="020F0502020204030204"/>
                    </a:endParaRPr>
                  </a:p>
                </p:txBody>
              </p:sp>
            </p:grpSp>
          </p:grpSp>
        </p:grpSp>
      </p:grpSp>
      <p:grpSp>
        <p:nvGrpSpPr>
          <p:cNvPr id="42" name="Group 53">
            <a:extLst>
              <a:ext uri="{FF2B5EF4-FFF2-40B4-BE49-F238E27FC236}">
                <a16:creationId xmlns:a16="http://schemas.microsoft.com/office/drawing/2014/main" id="{6BCA8895-4AE7-2209-B5CA-7D1FA43BC364}"/>
              </a:ext>
            </a:extLst>
          </p:cNvPr>
          <p:cNvGrpSpPr/>
          <p:nvPr/>
        </p:nvGrpSpPr>
        <p:grpSpPr>
          <a:xfrm>
            <a:off x="5412549" y="405424"/>
            <a:ext cx="3159605" cy="1872425"/>
            <a:chOff x="6726283" y="1118370"/>
            <a:chExt cx="2801311" cy="2135145"/>
          </a:xfrm>
        </p:grpSpPr>
        <p:grpSp>
          <p:nvGrpSpPr>
            <p:cNvPr id="43" name="Group 54">
              <a:extLst>
                <a:ext uri="{FF2B5EF4-FFF2-40B4-BE49-F238E27FC236}">
                  <a16:creationId xmlns:a16="http://schemas.microsoft.com/office/drawing/2014/main" id="{EAD28E09-F8BC-AEC5-997B-609E04AA9700}"/>
                </a:ext>
              </a:extLst>
            </p:cNvPr>
            <p:cNvGrpSpPr/>
            <p:nvPr/>
          </p:nvGrpSpPr>
          <p:grpSpPr>
            <a:xfrm>
              <a:off x="6726283" y="1118370"/>
              <a:ext cx="2453574" cy="537055"/>
              <a:chOff x="6556930" y="1154636"/>
              <a:chExt cx="2453574" cy="537055"/>
            </a:xfrm>
          </p:grpSpPr>
          <p:grpSp>
            <p:nvGrpSpPr>
              <p:cNvPr id="45" name="Group 56">
                <a:extLst>
                  <a:ext uri="{FF2B5EF4-FFF2-40B4-BE49-F238E27FC236}">
                    <a16:creationId xmlns:a16="http://schemas.microsoft.com/office/drawing/2014/main" id="{219DE35C-BB71-3186-D404-90113727C7B9}"/>
                  </a:ext>
                </a:extLst>
              </p:cNvPr>
              <p:cNvGrpSpPr/>
              <p:nvPr/>
            </p:nvGrpSpPr>
            <p:grpSpPr>
              <a:xfrm>
                <a:off x="6944972" y="1155452"/>
                <a:ext cx="2065532" cy="536239"/>
                <a:chOff x="6944972" y="1155452"/>
                <a:chExt cx="2065532" cy="536239"/>
              </a:xfrm>
            </p:grpSpPr>
            <p:sp>
              <p:nvSpPr>
                <p:cNvPr id="49" name="Rectangle 48">
                  <a:extLst>
                    <a:ext uri="{FF2B5EF4-FFF2-40B4-BE49-F238E27FC236}">
                      <a16:creationId xmlns:a16="http://schemas.microsoft.com/office/drawing/2014/main" id="{B396A52C-EE3B-7403-B48F-C2E53D0C816F}"/>
                    </a:ext>
                  </a:extLst>
                </p:cNvPr>
                <p:cNvSpPr/>
                <p:nvPr/>
              </p:nvSpPr>
              <p:spPr>
                <a:xfrm>
                  <a:off x="6944972" y="1277790"/>
                  <a:ext cx="2065532" cy="291558"/>
                </a:xfrm>
                <a:prstGeom prst="rect">
                  <a:avLst/>
                </a:prstGeom>
                <a:gradFill>
                  <a:gsLst>
                    <a:gs pos="0">
                      <a:schemeClr val="accent1">
                        <a:lumMod val="20000"/>
                        <a:lumOff val="80000"/>
                      </a:schemeClr>
                    </a:gs>
                    <a:gs pos="100000">
                      <a:schemeClr val="bg2">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1447">
                    <a:defRPr/>
                  </a:pPr>
                  <a:endParaRPr lang="en-US" sz="921" dirty="0">
                    <a:solidFill>
                      <a:prstClr val="white"/>
                    </a:solidFill>
                    <a:latin typeface="Roboto" panose="02000000000000000000" pitchFamily="2" charset="0"/>
                    <a:ea typeface="Roboto" panose="02000000000000000000" pitchFamily="2" charset="0"/>
                  </a:endParaRPr>
                </a:p>
              </p:txBody>
            </p:sp>
            <p:sp>
              <p:nvSpPr>
                <p:cNvPr id="50" name="TextBox 61">
                  <a:extLst>
                    <a:ext uri="{FF2B5EF4-FFF2-40B4-BE49-F238E27FC236}">
                      <a16:creationId xmlns:a16="http://schemas.microsoft.com/office/drawing/2014/main" id="{B3B234F4-2029-B888-A7DE-B6459BEF27F7}"/>
                    </a:ext>
                  </a:extLst>
                </p:cNvPr>
                <p:cNvSpPr txBox="1"/>
                <p:nvPr/>
              </p:nvSpPr>
              <p:spPr>
                <a:xfrm>
                  <a:off x="6953369" y="1155452"/>
                  <a:ext cx="2057134" cy="536239"/>
                </a:xfrm>
                <a:prstGeom prst="rect">
                  <a:avLst/>
                </a:prstGeom>
                <a:noFill/>
              </p:spPr>
              <p:txBody>
                <a:bodyPr wrap="square" anchor="ctr">
                  <a:spAutoFit/>
                </a:bodyPr>
                <a:lstStyle/>
                <a:p>
                  <a:pPr defTabSz="801929">
                    <a:defRPr/>
                  </a:pPr>
                  <a:r>
                    <a:rPr lang="fr-FR" sz="1228" b="1" dirty="0">
                      <a:solidFill>
                        <a:schemeClr val="tx2">
                          <a:lumMod val="75000"/>
                          <a:lumOff val="25000"/>
                        </a:schemeClr>
                      </a:solidFill>
                      <a:latin typeface="Century Gothic" panose="020B0502020202020204" pitchFamily="34" charset="0"/>
                      <a:cs typeface="Arial" panose="020B0604020202020204" pitchFamily="34" charset="0"/>
                    </a:rPr>
                    <a:t>La notion de bénéfice réciproque </a:t>
                  </a:r>
                  <a:endParaRPr lang="en-IN" sz="1228" b="1" dirty="0">
                    <a:solidFill>
                      <a:schemeClr val="tx2">
                        <a:lumMod val="75000"/>
                        <a:lumOff val="25000"/>
                      </a:schemeClr>
                    </a:solidFill>
                    <a:latin typeface="Century Gothic" panose="020B0502020202020204" pitchFamily="34" charset="0"/>
                    <a:cs typeface="Arial" panose="020B0604020202020204" pitchFamily="34" charset="0"/>
                  </a:endParaRPr>
                </a:p>
              </p:txBody>
            </p:sp>
          </p:grpSp>
          <p:grpSp>
            <p:nvGrpSpPr>
              <p:cNvPr id="46" name="Group 57">
                <a:extLst>
                  <a:ext uri="{FF2B5EF4-FFF2-40B4-BE49-F238E27FC236}">
                    <a16:creationId xmlns:a16="http://schemas.microsoft.com/office/drawing/2014/main" id="{8EB45EA1-FA0B-2161-69A0-E31E5B47E414}"/>
                  </a:ext>
                </a:extLst>
              </p:cNvPr>
              <p:cNvGrpSpPr/>
              <p:nvPr/>
            </p:nvGrpSpPr>
            <p:grpSpPr>
              <a:xfrm>
                <a:off x="6556930" y="1154636"/>
                <a:ext cx="390567" cy="536240"/>
                <a:chOff x="6636305" y="1154636"/>
                <a:chExt cx="390567" cy="536240"/>
              </a:xfrm>
            </p:grpSpPr>
            <p:sp>
              <p:nvSpPr>
                <p:cNvPr id="47" name="TextBox 58">
                  <a:extLst>
                    <a:ext uri="{FF2B5EF4-FFF2-40B4-BE49-F238E27FC236}">
                      <a16:creationId xmlns:a16="http://schemas.microsoft.com/office/drawing/2014/main" id="{FE77270A-1906-E953-0CB6-A2135845B5E4}"/>
                    </a:ext>
                  </a:extLst>
                </p:cNvPr>
                <p:cNvSpPr txBox="1"/>
                <p:nvPr/>
              </p:nvSpPr>
              <p:spPr>
                <a:xfrm>
                  <a:off x="6636305" y="1154636"/>
                  <a:ext cx="382896" cy="536240"/>
                </a:xfrm>
                <a:prstGeom prst="rect">
                  <a:avLst/>
                </a:prstGeom>
                <a:noFill/>
              </p:spPr>
              <p:txBody>
                <a:bodyPr wrap="square" rtlCol="0" anchor="ctr">
                  <a:spAutoFit/>
                </a:bodyPr>
                <a:lstStyle/>
                <a:p>
                  <a:pPr algn="ctr" defTabSz="801929">
                    <a:defRPr/>
                  </a:pPr>
                  <a:r>
                    <a:rPr lang="en-US" sz="1228" dirty="0">
                      <a:solidFill>
                        <a:schemeClr val="tx2">
                          <a:lumMod val="75000"/>
                          <a:lumOff val="25000"/>
                        </a:schemeClr>
                      </a:solidFill>
                      <a:latin typeface="Arial" panose="020B0604020202020204" pitchFamily="34" charset="0"/>
                      <a:cs typeface="Arial" panose="020B0604020202020204" pitchFamily="34" charset="0"/>
                    </a:rPr>
                    <a:t>01</a:t>
                  </a:r>
                </a:p>
              </p:txBody>
            </p:sp>
            <p:cxnSp>
              <p:nvCxnSpPr>
                <p:cNvPr id="48" name="Straight Connector 59">
                  <a:extLst>
                    <a:ext uri="{FF2B5EF4-FFF2-40B4-BE49-F238E27FC236}">
                      <a16:creationId xmlns:a16="http://schemas.microsoft.com/office/drawing/2014/main" id="{D1C2D527-FD45-1001-D7F6-ED8F1066B634}"/>
                    </a:ext>
                  </a:extLst>
                </p:cNvPr>
                <p:cNvCxnSpPr>
                  <a:cxnSpLocks/>
                </p:cNvCxnSpPr>
                <p:nvPr/>
              </p:nvCxnSpPr>
              <p:spPr>
                <a:xfrm>
                  <a:off x="7026872" y="1255951"/>
                  <a:ext cx="0" cy="33361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44" name="TextBox 55">
              <a:extLst>
                <a:ext uri="{FF2B5EF4-FFF2-40B4-BE49-F238E27FC236}">
                  <a16:creationId xmlns:a16="http://schemas.microsoft.com/office/drawing/2014/main" id="{EA77B8D8-7D5B-BAEF-3728-156007FADA23}"/>
                </a:ext>
              </a:extLst>
            </p:cNvPr>
            <p:cNvSpPr txBox="1"/>
            <p:nvPr/>
          </p:nvSpPr>
          <p:spPr>
            <a:xfrm>
              <a:off x="7122722" y="1609119"/>
              <a:ext cx="2404872" cy="1644396"/>
            </a:xfrm>
            <a:prstGeom prst="rect">
              <a:avLst/>
            </a:prstGeom>
            <a:noFill/>
          </p:spPr>
          <p:txBody>
            <a:bodyPr wrap="square" rtlCol="0" anchor="t">
              <a:spAutoFit/>
            </a:bodyPr>
            <a:lstStyle/>
            <a:p>
              <a:pPr algn="just" defTabSz="801929">
                <a:defRPr/>
              </a:pPr>
              <a:r>
                <a:rPr lang="fr-FR" sz="877" dirty="0">
                  <a:solidFill>
                    <a:schemeClr val="bg2">
                      <a:lumMod val="25000"/>
                    </a:schemeClr>
                  </a:solidFill>
                  <a:latin typeface="Arial" panose="020B0604020202020204" pitchFamily="34" charset="0"/>
                  <a:cs typeface="Arial" panose="020B0604020202020204" pitchFamily="34" charset="0"/>
                </a:rPr>
                <a:t>Il est important de noter que les partenariats auto enrichissent les acteurs de celui-ci. Il est donc nécessaire  que les partenaires français connaissent mieux les hôpitaux étrangers, ainsi que l’expertise de chacun. Il faut noter aussi le besoin d’apprendre aussi des interventions menées dans des contextes différents de la France.</a:t>
              </a:r>
            </a:p>
          </p:txBody>
        </p:sp>
      </p:grpSp>
      <p:grpSp>
        <p:nvGrpSpPr>
          <p:cNvPr id="51" name="Group 62">
            <a:extLst>
              <a:ext uri="{FF2B5EF4-FFF2-40B4-BE49-F238E27FC236}">
                <a16:creationId xmlns:a16="http://schemas.microsoft.com/office/drawing/2014/main" id="{58038EB6-494C-F6BE-4AEC-E3C22AC1B896}"/>
              </a:ext>
            </a:extLst>
          </p:cNvPr>
          <p:cNvGrpSpPr/>
          <p:nvPr/>
        </p:nvGrpSpPr>
        <p:grpSpPr>
          <a:xfrm>
            <a:off x="7156675" y="2642411"/>
            <a:ext cx="3181217" cy="2300209"/>
            <a:chOff x="6726283" y="1118370"/>
            <a:chExt cx="2810836" cy="2622953"/>
          </a:xfrm>
        </p:grpSpPr>
        <p:grpSp>
          <p:nvGrpSpPr>
            <p:cNvPr id="52" name="Group 63">
              <a:extLst>
                <a:ext uri="{FF2B5EF4-FFF2-40B4-BE49-F238E27FC236}">
                  <a16:creationId xmlns:a16="http://schemas.microsoft.com/office/drawing/2014/main" id="{AA6F90C4-F3A2-A91C-E99B-04DD7CEC156D}"/>
                </a:ext>
              </a:extLst>
            </p:cNvPr>
            <p:cNvGrpSpPr/>
            <p:nvPr/>
          </p:nvGrpSpPr>
          <p:grpSpPr>
            <a:xfrm>
              <a:off x="6726283" y="1118370"/>
              <a:ext cx="2453574" cy="537054"/>
              <a:chOff x="6556930" y="1154636"/>
              <a:chExt cx="2453574" cy="537054"/>
            </a:xfrm>
          </p:grpSpPr>
          <p:grpSp>
            <p:nvGrpSpPr>
              <p:cNvPr id="54" name="Group 65">
                <a:extLst>
                  <a:ext uri="{FF2B5EF4-FFF2-40B4-BE49-F238E27FC236}">
                    <a16:creationId xmlns:a16="http://schemas.microsoft.com/office/drawing/2014/main" id="{67FF30D9-9BFF-753F-87A2-7C58870DA484}"/>
                  </a:ext>
                </a:extLst>
              </p:cNvPr>
              <p:cNvGrpSpPr/>
              <p:nvPr/>
            </p:nvGrpSpPr>
            <p:grpSpPr>
              <a:xfrm>
                <a:off x="6944972" y="1155451"/>
                <a:ext cx="2065532" cy="536239"/>
                <a:chOff x="6944972" y="1155451"/>
                <a:chExt cx="2065532" cy="536239"/>
              </a:xfrm>
            </p:grpSpPr>
            <p:sp>
              <p:nvSpPr>
                <p:cNvPr id="58" name="Rectangle 57">
                  <a:extLst>
                    <a:ext uri="{FF2B5EF4-FFF2-40B4-BE49-F238E27FC236}">
                      <a16:creationId xmlns:a16="http://schemas.microsoft.com/office/drawing/2014/main" id="{D3C34E72-4AD4-571A-22D6-44358E4C0F91}"/>
                    </a:ext>
                  </a:extLst>
                </p:cNvPr>
                <p:cNvSpPr/>
                <p:nvPr/>
              </p:nvSpPr>
              <p:spPr>
                <a:xfrm>
                  <a:off x="6944972" y="1277790"/>
                  <a:ext cx="2065532" cy="291558"/>
                </a:xfrm>
                <a:prstGeom prst="rect">
                  <a:avLst/>
                </a:prstGeom>
                <a:gradFill>
                  <a:gsLst>
                    <a:gs pos="0">
                      <a:schemeClr val="accent1">
                        <a:lumMod val="20000"/>
                        <a:lumOff val="80000"/>
                      </a:schemeClr>
                    </a:gs>
                    <a:gs pos="100000">
                      <a:schemeClr val="bg2">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1447">
                    <a:defRPr/>
                  </a:pPr>
                  <a:endParaRPr lang="en-US" sz="921" dirty="0">
                    <a:solidFill>
                      <a:prstClr val="white"/>
                    </a:solidFill>
                    <a:latin typeface="Roboto" panose="02000000000000000000" pitchFamily="2" charset="0"/>
                    <a:ea typeface="Roboto" panose="02000000000000000000" pitchFamily="2" charset="0"/>
                  </a:endParaRPr>
                </a:p>
              </p:txBody>
            </p:sp>
            <p:sp>
              <p:nvSpPr>
                <p:cNvPr id="59" name="TextBox 70">
                  <a:extLst>
                    <a:ext uri="{FF2B5EF4-FFF2-40B4-BE49-F238E27FC236}">
                      <a16:creationId xmlns:a16="http://schemas.microsoft.com/office/drawing/2014/main" id="{4B4B5DD0-11DA-2884-462D-7886626374B4}"/>
                    </a:ext>
                  </a:extLst>
                </p:cNvPr>
                <p:cNvSpPr txBox="1"/>
                <p:nvPr/>
              </p:nvSpPr>
              <p:spPr>
                <a:xfrm>
                  <a:off x="6962895" y="1155451"/>
                  <a:ext cx="2047609" cy="536239"/>
                </a:xfrm>
                <a:prstGeom prst="rect">
                  <a:avLst/>
                </a:prstGeom>
                <a:noFill/>
              </p:spPr>
              <p:txBody>
                <a:bodyPr wrap="square" anchor="ctr">
                  <a:spAutoFit/>
                </a:bodyPr>
                <a:lstStyle/>
                <a:p>
                  <a:pPr defTabSz="801929">
                    <a:defRPr/>
                  </a:pPr>
                  <a:r>
                    <a:rPr lang="fr-FR" sz="1228" b="1" dirty="0">
                      <a:solidFill>
                        <a:schemeClr val="accent2"/>
                      </a:solidFill>
                      <a:latin typeface="Century Gothic" panose="020B0502020202020204" pitchFamily="34" charset="0"/>
                      <a:cs typeface="Arial" panose="020B0604020202020204" pitchFamily="34" charset="0"/>
                    </a:rPr>
                    <a:t>Autonomisation des porteurs de projet </a:t>
                  </a:r>
                  <a:endParaRPr lang="en-IN" sz="1228" b="1" dirty="0">
                    <a:solidFill>
                      <a:schemeClr val="accent2"/>
                    </a:solidFill>
                    <a:latin typeface="Century Gothic" panose="020B0502020202020204" pitchFamily="34" charset="0"/>
                    <a:cs typeface="Arial" panose="020B0604020202020204" pitchFamily="34" charset="0"/>
                  </a:endParaRPr>
                </a:p>
              </p:txBody>
            </p:sp>
          </p:grpSp>
          <p:grpSp>
            <p:nvGrpSpPr>
              <p:cNvPr id="55" name="Group 66">
                <a:extLst>
                  <a:ext uri="{FF2B5EF4-FFF2-40B4-BE49-F238E27FC236}">
                    <a16:creationId xmlns:a16="http://schemas.microsoft.com/office/drawing/2014/main" id="{CD209685-6647-F47E-C6E1-D7784F4BCA98}"/>
                  </a:ext>
                </a:extLst>
              </p:cNvPr>
              <p:cNvGrpSpPr/>
              <p:nvPr/>
            </p:nvGrpSpPr>
            <p:grpSpPr>
              <a:xfrm>
                <a:off x="6556930" y="1154636"/>
                <a:ext cx="390567" cy="536240"/>
                <a:chOff x="6636305" y="1154636"/>
                <a:chExt cx="390567" cy="536240"/>
              </a:xfrm>
            </p:grpSpPr>
            <p:sp>
              <p:nvSpPr>
                <p:cNvPr id="56" name="TextBox 67">
                  <a:extLst>
                    <a:ext uri="{FF2B5EF4-FFF2-40B4-BE49-F238E27FC236}">
                      <a16:creationId xmlns:a16="http://schemas.microsoft.com/office/drawing/2014/main" id="{B158E905-3794-439E-0035-3433F4539490}"/>
                    </a:ext>
                  </a:extLst>
                </p:cNvPr>
                <p:cNvSpPr txBox="1"/>
                <p:nvPr/>
              </p:nvSpPr>
              <p:spPr>
                <a:xfrm>
                  <a:off x="6636305" y="1154636"/>
                  <a:ext cx="382896" cy="536240"/>
                </a:xfrm>
                <a:prstGeom prst="rect">
                  <a:avLst/>
                </a:prstGeom>
                <a:noFill/>
              </p:spPr>
              <p:txBody>
                <a:bodyPr wrap="square" rtlCol="0" anchor="ctr">
                  <a:spAutoFit/>
                </a:bodyPr>
                <a:lstStyle/>
                <a:p>
                  <a:pPr algn="ctr" defTabSz="801929">
                    <a:defRPr/>
                  </a:pPr>
                  <a:r>
                    <a:rPr lang="en-US" sz="1228" dirty="0">
                      <a:solidFill>
                        <a:schemeClr val="tx2">
                          <a:lumMod val="75000"/>
                          <a:lumOff val="25000"/>
                        </a:schemeClr>
                      </a:solidFill>
                      <a:latin typeface="Arial" panose="020B0604020202020204" pitchFamily="34" charset="0"/>
                      <a:cs typeface="Arial" panose="020B0604020202020204" pitchFamily="34" charset="0"/>
                    </a:rPr>
                    <a:t>02</a:t>
                  </a:r>
                </a:p>
              </p:txBody>
            </p:sp>
            <p:cxnSp>
              <p:nvCxnSpPr>
                <p:cNvPr id="57" name="Straight Connector 68">
                  <a:extLst>
                    <a:ext uri="{FF2B5EF4-FFF2-40B4-BE49-F238E27FC236}">
                      <a16:creationId xmlns:a16="http://schemas.microsoft.com/office/drawing/2014/main" id="{3E9B3CDF-25F6-2B5B-45E6-8F62820C17D6}"/>
                    </a:ext>
                  </a:extLst>
                </p:cNvPr>
                <p:cNvCxnSpPr>
                  <a:cxnSpLocks/>
                </p:cNvCxnSpPr>
                <p:nvPr/>
              </p:nvCxnSpPr>
              <p:spPr>
                <a:xfrm>
                  <a:off x="7026872" y="1255951"/>
                  <a:ext cx="0" cy="33361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53" name="TextBox 64">
              <a:extLst>
                <a:ext uri="{FF2B5EF4-FFF2-40B4-BE49-F238E27FC236}">
                  <a16:creationId xmlns:a16="http://schemas.microsoft.com/office/drawing/2014/main" id="{3F4E8F9C-A381-BA63-3E6B-2307AE9D3307}"/>
                </a:ext>
              </a:extLst>
            </p:cNvPr>
            <p:cNvSpPr txBox="1"/>
            <p:nvPr/>
          </p:nvSpPr>
          <p:spPr>
            <a:xfrm>
              <a:off x="7132247" y="1635192"/>
              <a:ext cx="2404872" cy="2106131"/>
            </a:xfrm>
            <a:prstGeom prst="rect">
              <a:avLst/>
            </a:prstGeom>
            <a:noFill/>
          </p:spPr>
          <p:txBody>
            <a:bodyPr wrap="square" rtlCol="0" anchor="t">
              <a:spAutoFit/>
            </a:bodyPr>
            <a:lstStyle/>
            <a:p>
              <a:pPr algn="just" defTabSz="801929">
                <a:defRPr/>
              </a:pPr>
              <a:r>
                <a:rPr lang="fr-FR" sz="877" dirty="0">
                  <a:solidFill>
                    <a:schemeClr val="bg2">
                      <a:lumMod val="25000"/>
                    </a:schemeClr>
                  </a:solidFill>
                  <a:latin typeface="Arial" panose="020B0604020202020204" pitchFamily="34" charset="0"/>
                  <a:cs typeface="Arial" panose="020B0604020202020204" pitchFamily="34" charset="0"/>
                </a:rPr>
                <a:t>Le dispositif d’accompagnement du PRPH 4 piloté par des experts externes en Gestion de projet, Genre et Capitalisation ainsi qu’une expertise interne en suivi-évaluation, consiste à </a:t>
              </a:r>
              <a:r>
                <a:rPr lang="fr-FR" sz="877" b="1" dirty="0">
                  <a:solidFill>
                    <a:schemeClr val="accent2"/>
                  </a:solidFill>
                  <a:latin typeface="Arial" panose="020B0604020202020204" pitchFamily="34" charset="0"/>
                  <a:cs typeface="Arial" panose="020B0604020202020204" pitchFamily="34" charset="0"/>
                </a:rPr>
                <a:t>renforcer les compétences des hospitaliers</a:t>
              </a:r>
              <a:r>
                <a:rPr lang="fr-FR" sz="877" dirty="0">
                  <a:solidFill>
                    <a:schemeClr val="accent2"/>
                  </a:solidFill>
                  <a:latin typeface="Arial" panose="020B0604020202020204" pitchFamily="34" charset="0"/>
                  <a:cs typeface="Arial" panose="020B0604020202020204" pitchFamily="34" charset="0"/>
                </a:rPr>
                <a:t> </a:t>
              </a:r>
              <a:r>
                <a:rPr lang="fr-FR" sz="877" dirty="0">
                  <a:solidFill>
                    <a:schemeClr val="bg2">
                      <a:lumMod val="25000"/>
                    </a:schemeClr>
                  </a:solidFill>
                  <a:latin typeface="Arial" panose="020B0604020202020204" pitchFamily="34" charset="0"/>
                  <a:cs typeface="Arial" panose="020B0604020202020204" pitchFamily="34" charset="0"/>
                </a:rPr>
                <a:t>pour une </a:t>
              </a:r>
              <a:r>
                <a:rPr lang="fr-FR" sz="877" b="1" dirty="0">
                  <a:solidFill>
                    <a:schemeClr val="accent2"/>
                  </a:solidFill>
                  <a:latin typeface="Arial" panose="020B0604020202020204" pitchFamily="34" charset="0"/>
                  <a:cs typeface="Arial" panose="020B0604020202020204" pitchFamily="34" charset="0"/>
                </a:rPr>
                <a:t>meilleure redevabilité</a:t>
              </a:r>
              <a:r>
                <a:rPr lang="fr-FR" sz="877" dirty="0">
                  <a:solidFill>
                    <a:schemeClr val="bg2">
                      <a:lumMod val="25000"/>
                    </a:schemeClr>
                  </a:solidFill>
                  <a:latin typeface="Arial" panose="020B0604020202020204" pitchFamily="34" charset="0"/>
                  <a:cs typeface="Arial" panose="020B0604020202020204" pitchFamily="34" charset="0"/>
                </a:rPr>
                <a:t>, une </a:t>
              </a:r>
              <a:r>
                <a:rPr lang="fr-FR" sz="877" b="1" dirty="0">
                  <a:solidFill>
                    <a:schemeClr val="accent2"/>
                  </a:solidFill>
                  <a:latin typeface="Arial" panose="020B0604020202020204" pitchFamily="34" charset="0"/>
                  <a:cs typeface="Arial" panose="020B0604020202020204" pitchFamily="34" charset="0"/>
                </a:rPr>
                <a:t>amélioration de la qualité des projets </a:t>
              </a:r>
              <a:r>
                <a:rPr lang="fr-FR" sz="877" dirty="0">
                  <a:solidFill>
                    <a:schemeClr val="bg2">
                      <a:lumMod val="25000"/>
                    </a:schemeClr>
                  </a:solidFill>
                  <a:latin typeface="Arial" panose="020B0604020202020204" pitchFamily="34" charset="0"/>
                  <a:cs typeface="Arial" panose="020B0604020202020204" pitchFamily="34" charset="0"/>
                </a:rPr>
                <a:t>les rendant ainsi apte à </a:t>
              </a:r>
              <a:r>
                <a:rPr lang="fr-FR" sz="877" b="1" dirty="0">
                  <a:solidFill>
                    <a:schemeClr val="accent2"/>
                  </a:solidFill>
                  <a:latin typeface="Arial" panose="020B0604020202020204" pitchFamily="34" charset="0"/>
                  <a:cs typeface="Arial" panose="020B0604020202020204" pitchFamily="34" charset="0"/>
                </a:rPr>
                <a:t>pouvoir prétendre à des financements </a:t>
              </a:r>
              <a:r>
                <a:rPr lang="fr-FR" sz="877" dirty="0">
                  <a:solidFill>
                    <a:schemeClr val="bg2">
                      <a:lumMod val="25000"/>
                    </a:schemeClr>
                  </a:solidFill>
                  <a:latin typeface="Arial" panose="020B0604020202020204" pitchFamily="34" charset="0"/>
                  <a:cs typeface="Arial" panose="020B0604020202020204" pitchFamily="34" charset="0"/>
                </a:rPr>
                <a:t>hors dispositif français de la coopération hospitalière internationale. </a:t>
              </a:r>
            </a:p>
          </p:txBody>
        </p:sp>
      </p:grpSp>
      <p:grpSp>
        <p:nvGrpSpPr>
          <p:cNvPr id="60" name="Group 71">
            <a:extLst>
              <a:ext uri="{FF2B5EF4-FFF2-40B4-BE49-F238E27FC236}">
                <a16:creationId xmlns:a16="http://schemas.microsoft.com/office/drawing/2014/main" id="{6D461CB1-02FA-569E-51EC-8BBEB1FA87FC}"/>
              </a:ext>
            </a:extLst>
          </p:cNvPr>
          <p:cNvGrpSpPr/>
          <p:nvPr/>
        </p:nvGrpSpPr>
        <p:grpSpPr>
          <a:xfrm>
            <a:off x="1675425" y="3940326"/>
            <a:ext cx="2688510" cy="1050455"/>
            <a:chOff x="6735248" y="1118370"/>
            <a:chExt cx="3065740" cy="1197847"/>
          </a:xfrm>
        </p:grpSpPr>
        <p:grpSp>
          <p:nvGrpSpPr>
            <p:cNvPr id="61" name="Group 72">
              <a:extLst>
                <a:ext uri="{FF2B5EF4-FFF2-40B4-BE49-F238E27FC236}">
                  <a16:creationId xmlns:a16="http://schemas.microsoft.com/office/drawing/2014/main" id="{D6BCE4F4-9917-F689-D2CC-90D3F792DB0E}"/>
                </a:ext>
              </a:extLst>
            </p:cNvPr>
            <p:cNvGrpSpPr/>
            <p:nvPr/>
          </p:nvGrpSpPr>
          <p:grpSpPr>
            <a:xfrm>
              <a:off x="6735248" y="1118370"/>
              <a:ext cx="2593767" cy="536240"/>
              <a:chOff x="6565895" y="1154636"/>
              <a:chExt cx="2593767" cy="536240"/>
            </a:xfrm>
          </p:grpSpPr>
          <p:grpSp>
            <p:nvGrpSpPr>
              <p:cNvPr id="63" name="Group 74">
                <a:extLst>
                  <a:ext uri="{FF2B5EF4-FFF2-40B4-BE49-F238E27FC236}">
                    <a16:creationId xmlns:a16="http://schemas.microsoft.com/office/drawing/2014/main" id="{DF03F2E7-0EDC-DB0D-D11F-60076FF7CBEE}"/>
                  </a:ext>
                </a:extLst>
              </p:cNvPr>
              <p:cNvGrpSpPr/>
              <p:nvPr/>
            </p:nvGrpSpPr>
            <p:grpSpPr>
              <a:xfrm>
                <a:off x="6944972" y="1263189"/>
                <a:ext cx="2214690" cy="320764"/>
                <a:chOff x="6944972" y="1263189"/>
                <a:chExt cx="2214690" cy="320764"/>
              </a:xfrm>
            </p:grpSpPr>
            <p:sp>
              <p:nvSpPr>
                <p:cNvPr id="67" name="Rectangle 66">
                  <a:extLst>
                    <a:ext uri="{FF2B5EF4-FFF2-40B4-BE49-F238E27FC236}">
                      <a16:creationId xmlns:a16="http://schemas.microsoft.com/office/drawing/2014/main" id="{7582AF14-9338-7D94-4F24-6ADBBA04B404}"/>
                    </a:ext>
                  </a:extLst>
                </p:cNvPr>
                <p:cNvSpPr/>
                <p:nvPr/>
              </p:nvSpPr>
              <p:spPr>
                <a:xfrm>
                  <a:off x="6944972" y="1277790"/>
                  <a:ext cx="2065532" cy="291558"/>
                </a:xfrm>
                <a:prstGeom prst="rect">
                  <a:avLst/>
                </a:prstGeom>
                <a:gradFill>
                  <a:gsLst>
                    <a:gs pos="0">
                      <a:schemeClr val="accent1">
                        <a:lumMod val="20000"/>
                        <a:lumOff val="80000"/>
                      </a:schemeClr>
                    </a:gs>
                    <a:gs pos="100000">
                      <a:schemeClr val="bg2">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1447">
                    <a:defRPr/>
                  </a:pPr>
                  <a:endParaRPr lang="en-US" sz="921" dirty="0">
                    <a:solidFill>
                      <a:prstClr val="white"/>
                    </a:solidFill>
                    <a:latin typeface="Roboto" panose="02000000000000000000" pitchFamily="2" charset="0"/>
                    <a:ea typeface="Roboto" panose="02000000000000000000" pitchFamily="2" charset="0"/>
                  </a:endParaRPr>
                </a:p>
              </p:txBody>
            </p:sp>
            <p:sp>
              <p:nvSpPr>
                <p:cNvPr id="68" name="TextBox 79">
                  <a:extLst>
                    <a:ext uri="{FF2B5EF4-FFF2-40B4-BE49-F238E27FC236}">
                      <a16:creationId xmlns:a16="http://schemas.microsoft.com/office/drawing/2014/main" id="{739FF6A6-840D-DAA7-5859-ADC30468EA69}"/>
                    </a:ext>
                  </a:extLst>
                </p:cNvPr>
                <p:cNvSpPr txBox="1"/>
                <p:nvPr/>
              </p:nvSpPr>
              <p:spPr>
                <a:xfrm>
                  <a:off x="6953370" y="1263189"/>
                  <a:ext cx="2206292" cy="320764"/>
                </a:xfrm>
                <a:prstGeom prst="rect">
                  <a:avLst/>
                </a:prstGeom>
                <a:noFill/>
              </p:spPr>
              <p:txBody>
                <a:bodyPr wrap="square" anchor="ctr">
                  <a:spAutoFit/>
                </a:bodyPr>
                <a:lstStyle/>
                <a:p>
                  <a:pPr defTabSz="801929">
                    <a:defRPr/>
                  </a:pPr>
                  <a:r>
                    <a:rPr lang="fr-FR" sz="1228" b="1" dirty="0">
                      <a:solidFill>
                        <a:schemeClr val="accent2"/>
                      </a:solidFill>
                      <a:latin typeface="Century Gothic" panose="020B0502020202020204" pitchFamily="34" charset="0"/>
                      <a:cs typeface="Arial" panose="020B0604020202020204" pitchFamily="34" charset="0"/>
                    </a:rPr>
                    <a:t>Valorisation de la CHI</a:t>
                  </a:r>
                  <a:endParaRPr lang="en-IN" sz="1228" b="1" dirty="0">
                    <a:solidFill>
                      <a:schemeClr val="accent2"/>
                    </a:solidFill>
                    <a:latin typeface="Century Gothic" panose="020B0502020202020204" pitchFamily="34" charset="0"/>
                    <a:cs typeface="Arial" panose="020B0604020202020204" pitchFamily="34" charset="0"/>
                  </a:endParaRPr>
                </a:p>
              </p:txBody>
            </p:sp>
          </p:grpSp>
          <p:grpSp>
            <p:nvGrpSpPr>
              <p:cNvPr id="64" name="Group 75">
                <a:extLst>
                  <a:ext uri="{FF2B5EF4-FFF2-40B4-BE49-F238E27FC236}">
                    <a16:creationId xmlns:a16="http://schemas.microsoft.com/office/drawing/2014/main" id="{D2D1B282-49ED-46FF-D45C-3A80E2258724}"/>
                  </a:ext>
                </a:extLst>
              </p:cNvPr>
              <p:cNvGrpSpPr/>
              <p:nvPr/>
            </p:nvGrpSpPr>
            <p:grpSpPr>
              <a:xfrm>
                <a:off x="6565895" y="1154636"/>
                <a:ext cx="382896" cy="536240"/>
                <a:chOff x="6645270" y="1154636"/>
                <a:chExt cx="382896" cy="536240"/>
              </a:xfrm>
            </p:grpSpPr>
            <p:sp>
              <p:nvSpPr>
                <p:cNvPr id="65" name="TextBox 76">
                  <a:extLst>
                    <a:ext uri="{FF2B5EF4-FFF2-40B4-BE49-F238E27FC236}">
                      <a16:creationId xmlns:a16="http://schemas.microsoft.com/office/drawing/2014/main" id="{D3A6AE3D-38FA-E61C-B021-8C15DE89FDD3}"/>
                    </a:ext>
                  </a:extLst>
                </p:cNvPr>
                <p:cNvSpPr txBox="1"/>
                <p:nvPr/>
              </p:nvSpPr>
              <p:spPr>
                <a:xfrm>
                  <a:off x="6645270" y="1154636"/>
                  <a:ext cx="382896" cy="536240"/>
                </a:xfrm>
                <a:prstGeom prst="rect">
                  <a:avLst/>
                </a:prstGeom>
                <a:noFill/>
              </p:spPr>
              <p:txBody>
                <a:bodyPr wrap="square" rtlCol="0" anchor="ctr">
                  <a:spAutoFit/>
                </a:bodyPr>
                <a:lstStyle/>
                <a:p>
                  <a:pPr algn="ctr" defTabSz="801929">
                    <a:defRPr/>
                  </a:pPr>
                  <a:r>
                    <a:rPr lang="en-US" sz="1228" dirty="0">
                      <a:solidFill>
                        <a:schemeClr val="tx2">
                          <a:lumMod val="75000"/>
                          <a:lumOff val="25000"/>
                        </a:schemeClr>
                      </a:solidFill>
                      <a:latin typeface="Arial" panose="020B0604020202020204" pitchFamily="34" charset="0"/>
                      <a:cs typeface="Arial" panose="020B0604020202020204" pitchFamily="34" charset="0"/>
                    </a:rPr>
                    <a:t>03</a:t>
                  </a:r>
                </a:p>
              </p:txBody>
            </p:sp>
            <p:cxnSp>
              <p:nvCxnSpPr>
                <p:cNvPr id="66" name="Straight Connector 77">
                  <a:extLst>
                    <a:ext uri="{FF2B5EF4-FFF2-40B4-BE49-F238E27FC236}">
                      <a16:creationId xmlns:a16="http://schemas.microsoft.com/office/drawing/2014/main" id="{95C54A94-A9E7-DD31-75F4-8362E973EE4C}"/>
                    </a:ext>
                  </a:extLst>
                </p:cNvPr>
                <p:cNvCxnSpPr>
                  <a:cxnSpLocks/>
                </p:cNvCxnSpPr>
                <p:nvPr/>
              </p:nvCxnSpPr>
              <p:spPr>
                <a:xfrm>
                  <a:off x="7026872" y="1255951"/>
                  <a:ext cx="0" cy="33361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62" name="TextBox 73">
              <a:extLst>
                <a:ext uri="{FF2B5EF4-FFF2-40B4-BE49-F238E27FC236}">
                  <a16:creationId xmlns:a16="http://schemas.microsoft.com/office/drawing/2014/main" id="{B5007719-127C-ACA9-DC34-846F2F7F0B53}"/>
                </a:ext>
              </a:extLst>
            </p:cNvPr>
            <p:cNvSpPr txBox="1"/>
            <p:nvPr/>
          </p:nvSpPr>
          <p:spPr>
            <a:xfrm>
              <a:off x="7122721" y="1595284"/>
              <a:ext cx="2678267" cy="720933"/>
            </a:xfrm>
            <a:prstGeom prst="rect">
              <a:avLst/>
            </a:prstGeom>
            <a:noFill/>
          </p:spPr>
          <p:txBody>
            <a:bodyPr wrap="square" rtlCol="0" anchor="t">
              <a:spAutoFit/>
            </a:bodyPr>
            <a:lstStyle/>
            <a:p>
              <a:pPr algn="just" defTabSz="801929">
                <a:defRPr/>
              </a:pPr>
              <a:r>
                <a:rPr lang="fr-FR" sz="877" dirty="0">
                  <a:solidFill>
                    <a:schemeClr val="bg2">
                      <a:lumMod val="25000"/>
                    </a:schemeClr>
                  </a:solidFill>
                  <a:latin typeface="Arial" panose="020B0604020202020204" pitchFamily="34" charset="0"/>
                  <a:cs typeface="Arial" panose="020B0604020202020204" pitchFamily="34" charset="0"/>
                </a:rPr>
                <a:t>Il est important de </a:t>
              </a:r>
              <a:r>
                <a:rPr lang="fr-FR" sz="877" b="1" dirty="0">
                  <a:solidFill>
                    <a:schemeClr val="accent2"/>
                  </a:solidFill>
                  <a:latin typeface="Arial" panose="020B0604020202020204" pitchFamily="34" charset="0"/>
                  <a:cs typeface="Arial" panose="020B0604020202020204" pitchFamily="34" charset="0"/>
                </a:rPr>
                <a:t>capitaliser sur les projets </a:t>
              </a:r>
              <a:r>
                <a:rPr lang="fr-FR" sz="877" dirty="0">
                  <a:solidFill>
                    <a:schemeClr val="bg2">
                      <a:lumMod val="25000"/>
                    </a:schemeClr>
                  </a:solidFill>
                  <a:latin typeface="Arial" panose="020B0604020202020204" pitchFamily="34" charset="0"/>
                  <a:cs typeface="Arial" panose="020B0604020202020204" pitchFamily="34" charset="0"/>
                </a:rPr>
                <a:t>de partenariats et d’élaborer une cartographie de l’expertise hospitalière française qui faciliterait sa mobilisation. </a:t>
              </a:r>
              <a:endParaRPr lang="en-IN" sz="877" dirty="0">
                <a:solidFill>
                  <a:schemeClr val="bg2">
                    <a:lumMod val="25000"/>
                  </a:schemeClr>
                </a:solidFill>
                <a:latin typeface="Arial" panose="020B0604020202020204" pitchFamily="34" charset="0"/>
                <a:cs typeface="Arial" panose="020B0604020202020204" pitchFamily="34" charset="0"/>
              </a:endParaRPr>
            </a:p>
          </p:txBody>
        </p:sp>
      </p:grpSp>
      <p:grpSp>
        <p:nvGrpSpPr>
          <p:cNvPr id="69" name="Group 80">
            <a:extLst>
              <a:ext uri="{FF2B5EF4-FFF2-40B4-BE49-F238E27FC236}">
                <a16:creationId xmlns:a16="http://schemas.microsoft.com/office/drawing/2014/main" id="{4A35B13E-01D5-CAA9-5481-32BA66B48A57}"/>
              </a:ext>
            </a:extLst>
          </p:cNvPr>
          <p:cNvGrpSpPr/>
          <p:nvPr/>
        </p:nvGrpSpPr>
        <p:grpSpPr>
          <a:xfrm>
            <a:off x="608392" y="1649405"/>
            <a:ext cx="2413833" cy="1624686"/>
            <a:chOff x="6735248" y="1118370"/>
            <a:chExt cx="2752522" cy="1852647"/>
          </a:xfrm>
        </p:grpSpPr>
        <p:grpSp>
          <p:nvGrpSpPr>
            <p:cNvPr id="70" name="Group 81">
              <a:extLst>
                <a:ext uri="{FF2B5EF4-FFF2-40B4-BE49-F238E27FC236}">
                  <a16:creationId xmlns:a16="http://schemas.microsoft.com/office/drawing/2014/main" id="{C73B3353-982A-04D9-836B-54E7B6510FE8}"/>
                </a:ext>
              </a:extLst>
            </p:cNvPr>
            <p:cNvGrpSpPr/>
            <p:nvPr/>
          </p:nvGrpSpPr>
          <p:grpSpPr>
            <a:xfrm>
              <a:off x="6735248" y="1118370"/>
              <a:ext cx="2730195" cy="537054"/>
              <a:chOff x="6565895" y="1154636"/>
              <a:chExt cx="2730195" cy="537054"/>
            </a:xfrm>
          </p:grpSpPr>
          <p:grpSp>
            <p:nvGrpSpPr>
              <p:cNvPr id="72" name="Group 83">
                <a:extLst>
                  <a:ext uri="{FF2B5EF4-FFF2-40B4-BE49-F238E27FC236}">
                    <a16:creationId xmlns:a16="http://schemas.microsoft.com/office/drawing/2014/main" id="{E1DAB6CB-ECEF-87D0-6526-F1A61EAED4C8}"/>
                  </a:ext>
                </a:extLst>
              </p:cNvPr>
              <p:cNvGrpSpPr/>
              <p:nvPr/>
            </p:nvGrpSpPr>
            <p:grpSpPr>
              <a:xfrm>
                <a:off x="6944972" y="1155451"/>
                <a:ext cx="2351118" cy="536239"/>
                <a:chOff x="6944972" y="1155451"/>
                <a:chExt cx="2351118" cy="536239"/>
              </a:xfrm>
            </p:grpSpPr>
            <p:sp>
              <p:nvSpPr>
                <p:cNvPr id="76" name="Rectangle 75">
                  <a:extLst>
                    <a:ext uri="{FF2B5EF4-FFF2-40B4-BE49-F238E27FC236}">
                      <a16:creationId xmlns:a16="http://schemas.microsoft.com/office/drawing/2014/main" id="{C181E7C6-0050-DBCA-7329-152B8FE152E5}"/>
                    </a:ext>
                  </a:extLst>
                </p:cNvPr>
                <p:cNvSpPr/>
                <p:nvPr/>
              </p:nvSpPr>
              <p:spPr>
                <a:xfrm>
                  <a:off x="6944972" y="1277790"/>
                  <a:ext cx="2065532" cy="291558"/>
                </a:xfrm>
                <a:prstGeom prst="rect">
                  <a:avLst/>
                </a:prstGeom>
                <a:gradFill>
                  <a:gsLst>
                    <a:gs pos="0">
                      <a:schemeClr val="accent1">
                        <a:lumMod val="20000"/>
                        <a:lumOff val="80000"/>
                      </a:schemeClr>
                    </a:gs>
                    <a:gs pos="100000">
                      <a:schemeClr val="bg2">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1447">
                    <a:defRPr/>
                  </a:pPr>
                  <a:endParaRPr lang="en-US" sz="921" dirty="0">
                    <a:solidFill>
                      <a:prstClr val="white"/>
                    </a:solidFill>
                    <a:latin typeface="Roboto" panose="02000000000000000000" pitchFamily="2" charset="0"/>
                    <a:ea typeface="Roboto" panose="02000000000000000000" pitchFamily="2" charset="0"/>
                  </a:endParaRPr>
                </a:p>
              </p:txBody>
            </p:sp>
            <p:sp>
              <p:nvSpPr>
                <p:cNvPr id="77" name="TextBox 88">
                  <a:extLst>
                    <a:ext uri="{FF2B5EF4-FFF2-40B4-BE49-F238E27FC236}">
                      <a16:creationId xmlns:a16="http://schemas.microsoft.com/office/drawing/2014/main" id="{CB057712-C78A-94F1-27CF-58DAF10161AE}"/>
                    </a:ext>
                  </a:extLst>
                </p:cNvPr>
                <p:cNvSpPr txBox="1"/>
                <p:nvPr/>
              </p:nvSpPr>
              <p:spPr>
                <a:xfrm>
                  <a:off x="6953370" y="1155451"/>
                  <a:ext cx="2342720" cy="536239"/>
                </a:xfrm>
                <a:prstGeom prst="rect">
                  <a:avLst/>
                </a:prstGeom>
                <a:noFill/>
              </p:spPr>
              <p:txBody>
                <a:bodyPr wrap="square" anchor="ctr">
                  <a:spAutoFit/>
                </a:bodyPr>
                <a:lstStyle/>
                <a:p>
                  <a:pPr defTabSz="801929">
                    <a:defRPr/>
                  </a:pPr>
                  <a:r>
                    <a:rPr lang="fr-FR" sz="1228" b="1" dirty="0">
                      <a:solidFill>
                        <a:schemeClr val="tx2">
                          <a:lumMod val="75000"/>
                          <a:lumOff val="25000"/>
                        </a:schemeClr>
                      </a:solidFill>
                      <a:latin typeface="Century Gothic" panose="020B0502020202020204" pitchFamily="34" charset="0"/>
                      <a:cs typeface="Arial" panose="020B0604020202020204" pitchFamily="34" charset="0"/>
                    </a:rPr>
                    <a:t>Faire des ponts avec les activités du Groupe AFD</a:t>
                  </a:r>
                  <a:endParaRPr lang="en-IN" sz="1228" b="1" dirty="0">
                    <a:solidFill>
                      <a:schemeClr val="tx2">
                        <a:lumMod val="75000"/>
                        <a:lumOff val="25000"/>
                      </a:schemeClr>
                    </a:solidFill>
                    <a:latin typeface="Century Gothic" panose="020B0502020202020204" pitchFamily="34" charset="0"/>
                    <a:cs typeface="Arial" panose="020B0604020202020204" pitchFamily="34" charset="0"/>
                  </a:endParaRPr>
                </a:p>
              </p:txBody>
            </p:sp>
          </p:grpSp>
          <p:grpSp>
            <p:nvGrpSpPr>
              <p:cNvPr id="73" name="Group 84">
                <a:extLst>
                  <a:ext uri="{FF2B5EF4-FFF2-40B4-BE49-F238E27FC236}">
                    <a16:creationId xmlns:a16="http://schemas.microsoft.com/office/drawing/2014/main" id="{8F00CB2C-ACB6-B25B-0F92-0FC1A6BBEF2F}"/>
                  </a:ext>
                </a:extLst>
              </p:cNvPr>
              <p:cNvGrpSpPr/>
              <p:nvPr/>
            </p:nvGrpSpPr>
            <p:grpSpPr>
              <a:xfrm>
                <a:off x="6565895" y="1154636"/>
                <a:ext cx="382896" cy="536240"/>
                <a:chOff x="6645270" y="1154636"/>
                <a:chExt cx="382896" cy="536240"/>
              </a:xfrm>
            </p:grpSpPr>
            <p:sp>
              <p:nvSpPr>
                <p:cNvPr id="74" name="TextBox 85">
                  <a:extLst>
                    <a:ext uri="{FF2B5EF4-FFF2-40B4-BE49-F238E27FC236}">
                      <a16:creationId xmlns:a16="http://schemas.microsoft.com/office/drawing/2014/main" id="{87463F12-2A2A-077F-EB2E-249959AA2CEB}"/>
                    </a:ext>
                  </a:extLst>
                </p:cNvPr>
                <p:cNvSpPr txBox="1"/>
                <p:nvPr/>
              </p:nvSpPr>
              <p:spPr>
                <a:xfrm>
                  <a:off x="6645270" y="1154636"/>
                  <a:ext cx="382896" cy="536240"/>
                </a:xfrm>
                <a:prstGeom prst="rect">
                  <a:avLst/>
                </a:prstGeom>
                <a:noFill/>
              </p:spPr>
              <p:txBody>
                <a:bodyPr wrap="square" rtlCol="0" anchor="ctr">
                  <a:spAutoFit/>
                </a:bodyPr>
                <a:lstStyle/>
                <a:p>
                  <a:pPr algn="ctr" defTabSz="801929">
                    <a:defRPr/>
                  </a:pPr>
                  <a:r>
                    <a:rPr lang="en-US" sz="1228" dirty="0">
                      <a:solidFill>
                        <a:schemeClr val="tx2">
                          <a:lumMod val="75000"/>
                          <a:lumOff val="25000"/>
                        </a:schemeClr>
                      </a:solidFill>
                      <a:latin typeface="Arial" panose="020B0604020202020204" pitchFamily="34" charset="0"/>
                      <a:cs typeface="Arial" panose="020B0604020202020204" pitchFamily="34" charset="0"/>
                    </a:rPr>
                    <a:t>04</a:t>
                  </a:r>
                </a:p>
              </p:txBody>
            </p:sp>
            <p:cxnSp>
              <p:nvCxnSpPr>
                <p:cNvPr id="75" name="Straight Connector 86">
                  <a:extLst>
                    <a:ext uri="{FF2B5EF4-FFF2-40B4-BE49-F238E27FC236}">
                      <a16:creationId xmlns:a16="http://schemas.microsoft.com/office/drawing/2014/main" id="{FE95CD5D-50AA-8050-0548-A7FEDC4DC0F0}"/>
                    </a:ext>
                  </a:extLst>
                </p:cNvPr>
                <p:cNvCxnSpPr>
                  <a:cxnSpLocks/>
                </p:cNvCxnSpPr>
                <p:nvPr/>
              </p:nvCxnSpPr>
              <p:spPr>
                <a:xfrm>
                  <a:off x="7026872" y="1255951"/>
                  <a:ext cx="0" cy="33361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71" name="TextBox 82">
              <a:extLst>
                <a:ext uri="{FF2B5EF4-FFF2-40B4-BE49-F238E27FC236}">
                  <a16:creationId xmlns:a16="http://schemas.microsoft.com/office/drawing/2014/main" id="{40B87FF9-FABF-D099-8A90-9BFCCFD0EDD6}"/>
                </a:ext>
              </a:extLst>
            </p:cNvPr>
            <p:cNvSpPr txBox="1"/>
            <p:nvPr/>
          </p:nvSpPr>
          <p:spPr>
            <a:xfrm>
              <a:off x="7082898" y="1634440"/>
              <a:ext cx="2404872" cy="1336577"/>
            </a:xfrm>
            <a:prstGeom prst="rect">
              <a:avLst/>
            </a:prstGeom>
            <a:noFill/>
          </p:spPr>
          <p:txBody>
            <a:bodyPr wrap="square" rtlCol="0" anchor="t">
              <a:spAutoFit/>
            </a:bodyPr>
            <a:lstStyle/>
            <a:p>
              <a:pPr algn="just" defTabSz="801929">
                <a:defRPr/>
              </a:pPr>
              <a:r>
                <a:rPr lang="fr-FR" sz="877" dirty="0">
                  <a:solidFill>
                    <a:schemeClr val="bg2">
                      <a:lumMod val="25000"/>
                    </a:schemeClr>
                  </a:solidFill>
                  <a:latin typeface="Arial" panose="020B0604020202020204" pitchFamily="34" charset="0"/>
                  <a:cs typeface="Arial" panose="020B0604020202020204" pitchFamily="34" charset="0"/>
                </a:rPr>
                <a:t>Le PRPH4 étant sous la maitrise d’ouvrage du département santé d’Expertise France, sur le long terme il serait possible d’identifier des projets innovants qui pourraient bénéficier de financements plus long terme et qui seraient intégrer dans les projets du département de manière formel.</a:t>
              </a:r>
            </a:p>
          </p:txBody>
        </p:sp>
      </p:grpSp>
      <p:pic>
        <p:nvPicPr>
          <p:cNvPr id="79" name="Image 78"/>
          <p:cNvPicPr>
            <a:picLocks noChangeAspect="1"/>
          </p:cNvPicPr>
          <p:nvPr/>
        </p:nvPicPr>
        <p:blipFill>
          <a:blip r:embed="rId4">
            <a:duotone>
              <a:prstClr val="black"/>
              <a:schemeClr val="bg2">
                <a:tint val="45000"/>
                <a:satMod val="400000"/>
              </a:schemeClr>
            </a:duotone>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4820328" y="1594408"/>
            <a:ext cx="576000" cy="576000"/>
          </a:xfrm>
          <a:prstGeom prst="rect">
            <a:avLst/>
          </a:prstGeom>
          <a:noFill/>
          <a:ln>
            <a:solidFill>
              <a:schemeClr val="accent1"/>
            </a:solidFill>
          </a:ln>
        </p:spPr>
      </p:pic>
      <p:sp>
        <p:nvSpPr>
          <p:cNvPr id="39" name="ZoneTexte 38">
            <a:extLst>
              <a:ext uri="{FF2B5EF4-FFF2-40B4-BE49-F238E27FC236}">
                <a16:creationId xmlns:a16="http://schemas.microsoft.com/office/drawing/2014/main" id="{B97FC35C-40C8-EC7C-E686-D31672E28E5D}"/>
              </a:ext>
            </a:extLst>
          </p:cNvPr>
          <p:cNvSpPr txBox="1"/>
          <p:nvPr/>
        </p:nvSpPr>
        <p:spPr>
          <a:xfrm>
            <a:off x="621903" y="5222286"/>
            <a:ext cx="9934407" cy="2246769"/>
          </a:xfrm>
          <a:prstGeom prst="rect">
            <a:avLst/>
          </a:prstGeom>
          <a:noFill/>
        </p:spPr>
        <p:txBody>
          <a:bodyPr wrap="square" rtlCol="0">
            <a:spAutoFit/>
          </a:bodyPr>
          <a:lstStyle/>
          <a:p>
            <a:r>
              <a:rPr lang="fr-FR" sz="2000" b="1" dirty="0">
                <a:solidFill>
                  <a:srgbClr val="263972"/>
                </a:solidFill>
                <a:latin typeface="Arial" panose="020B0604020202020204" pitchFamily="34" charset="0"/>
                <a:cs typeface="Arial" panose="020B0604020202020204" pitchFamily="34" charset="0"/>
              </a:rPr>
              <a:t>Activités proposées par les expertises</a:t>
            </a:r>
          </a:p>
          <a:p>
            <a:pPr marL="285750" indent="-285750">
              <a:buFont typeface="Wingdings" panose="05000000000000000000" pitchFamily="2" charset="2"/>
              <a:buChar char="è"/>
            </a:pPr>
            <a:r>
              <a:rPr lang="fr-FR" sz="2000" dirty="0">
                <a:solidFill>
                  <a:srgbClr val="263972"/>
                </a:solidFill>
                <a:latin typeface="Arial" panose="020B0604020202020204" pitchFamily="34" charset="0"/>
                <a:cs typeface="Arial" panose="020B0604020202020204" pitchFamily="34" charset="0"/>
              </a:rPr>
              <a:t>Parcours de formation initiale (3 modules)</a:t>
            </a:r>
          </a:p>
          <a:p>
            <a:pPr marL="285750" indent="-285750">
              <a:buFont typeface="Wingdings" panose="05000000000000000000" pitchFamily="2" charset="2"/>
              <a:buChar char="è"/>
            </a:pPr>
            <a:r>
              <a:rPr lang="fr-FR" sz="2000" dirty="0">
                <a:solidFill>
                  <a:srgbClr val="263972"/>
                </a:solidFill>
                <a:latin typeface="Arial" panose="020B0604020202020204" pitchFamily="34" charset="0"/>
                <a:cs typeface="Arial" panose="020B0604020202020204" pitchFamily="34" charset="0"/>
              </a:rPr>
              <a:t>Mise à disposition d’outils et méthodes</a:t>
            </a:r>
          </a:p>
          <a:p>
            <a:pPr marL="285750" indent="-285750">
              <a:buFont typeface="Wingdings" panose="05000000000000000000" pitchFamily="2" charset="2"/>
              <a:buChar char="è"/>
            </a:pPr>
            <a:r>
              <a:rPr lang="fr-FR" sz="2000" dirty="0">
                <a:solidFill>
                  <a:srgbClr val="263972"/>
                </a:solidFill>
                <a:latin typeface="Arial" panose="020B0604020202020204" pitchFamily="34" charset="0"/>
                <a:cs typeface="Arial" panose="020B0604020202020204" pitchFamily="34" charset="0"/>
              </a:rPr>
              <a:t>Accompagnements individualisés</a:t>
            </a:r>
          </a:p>
          <a:p>
            <a:pPr marL="285750" indent="-285750">
              <a:buFont typeface="Wingdings" panose="05000000000000000000" pitchFamily="2" charset="2"/>
              <a:buChar char="è"/>
            </a:pPr>
            <a:r>
              <a:rPr lang="fr-FR" sz="2000" dirty="0">
                <a:solidFill>
                  <a:srgbClr val="263972"/>
                </a:solidFill>
                <a:latin typeface="Arial" panose="020B0604020202020204" pitchFamily="34" charset="0"/>
                <a:cs typeface="Arial" panose="020B0604020202020204" pitchFamily="34" charset="0"/>
              </a:rPr>
              <a:t>Animation d’une Communauté de Pratique des partenaires PRPH</a:t>
            </a:r>
          </a:p>
          <a:p>
            <a:pPr marL="285750" indent="-285750">
              <a:buFont typeface="Wingdings" panose="05000000000000000000" pitchFamily="2" charset="2"/>
              <a:buChar char="è"/>
            </a:pPr>
            <a:r>
              <a:rPr lang="fr-FR" sz="2000" dirty="0">
                <a:solidFill>
                  <a:srgbClr val="263972"/>
                </a:solidFill>
                <a:latin typeface="Arial" panose="020B0604020202020204" pitchFamily="34" charset="0"/>
                <a:cs typeface="Arial" panose="020B0604020202020204" pitchFamily="34" charset="0"/>
              </a:rPr>
              <a:t>Missions de capitalisation</a:t>
            </a:r>
          </a:p>
          <a:p>
            <a:pPr marL="285750" indent="-285750">
              <a:buFont typeface="Wingdings" panose="05000000000000000000" pitchFamily="2" charset="2"/>
              <a:buChar char="è"/>
            </a:pPr>
            <a:r>
              <a:rPr lang="fr-FR" sz="2000" dirty="0">
                <a:solidFill>
                  <a:srgbClr val="263972"/>
                </a:solidFill>
                <a:latin typeface="Arial" panose="020B0604020202020204" pitchFamily="34" charset="0"/>
                <a:cs typeface="Arial" panose="020B0604020202020204" pitchFamily="34" charset="0"/>
              </a:rPr>
              <a:t>Participation aux Journées de la CHI</a:t>
            </a:r>
          </a:p>
        </p:txBody>
      </p:sp>
    </p:spTree>
    <p:extLst>
      <p:ext uri="{BB962C8B-B14F-4D97-AF65-F5344CB8AC3E}">
        <p14:creationId xmlns:p14="http://schemas.microsoft.com/office/powerpoint/2010/main" val="109522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a:extLst>
            <a:ext uri="{FF2B5EF4-FFF2-40B4-BE49-F238E27FC236}">
              <a16:creationId xmlns:a16="http://schemas.microsoft.com/office/drawing/2014/main" id="{DEED6E0E-10A0-649F-2AE3-635EFC289A29}"/>
            </a:ext>
          </a:extLst>
        </p:cNvPr>
        <p:cNvGrpSpPr/>
        <p:nvPr/>
      </p:nvGrpSpPr>
      <p:grpSpPr>
        <a:xfrm>
          <a:off x="0" y="0"/>
          <a:ext cx="0" cy="0"/>
          <a:chOff x="0" y="0"/>
          <a:chExt cx="0" cy="0"/>
        </a:xfrm>
      </p:grpSpPr>
      <p:sp>
        <p:nvSpPr>
          <p:cNvPr id="164" name="Google Shape;164;p6">
            <a:extLst>
              <a:ext uri="{FF2B5EF4-FFF2-40B4-BE49-F238E27FC236}">
                <a16:creationId xmlns:a16="http://schemas.microsoft.com/office/drawing/2014/main" id="{CF248ADE-A580-A4D7-9E03-21CA0FD32D35}"/>
              </a:ext>
            </a:extLst>
          </p:cNvPr>
          <p:cNvSpPr txBox="1">
            <a:spLocks noGrp="1"/>
          </p:cNvSpPr>
          <p:nvPr>
            <p:ph type="title"/>
          </p:nvPr>
        </p:nvSpPr>
        <p:spPr>
          <a:xfrm>
            <a:off x="2492000" y="2932796"/>
            <a:ext cx="6636318" cy="2113033"/>
          </a:xfrm>
          <a:prstGeom prst="rect">
            <a:avLst/>
          </a:prstGeom>
          <a:noFill/>
          <a:ln>
            <a:noFill/>
          </a:ln>
        </p:spPr>
        <p:txBody>
          <a:bodyPr spcFirstLastPara="1" wrap="square" lIns="72734" tIns="36357" rIns="72734" bIns="36357" anchor="ctr" anchorCtr="0">
            <a:noAutofit/>
          </a:bodyPr>
          <a:lstStyle/>
          <a:p>
            <a:pPr>
              <a:lnSpc>
                <a:spcPct val="107000"/>
              </a:lnSpc>
              <a:buClr>
                <a:schemeClr val="dk1"/>
              </a:buClr>
              <a:buSzPts val="1400"/>
            </a:pPr>
            <a:r>
              <a:rPr lang="fr-FR" sz="3157" b="1" dirty="0">
                <a:latin typeface="Aptos" panose="020B0004020202020204" pitchFamily="34" charset="0"/>
                <a:ea typeface="Aptos" panose="020B0004020202020204" pitchFamily="34" charset="0"/>
                <a:cs typeface="Calibri" panose="020F0502020204030204" pitchFamily="34" charset="0"/>
              </a:rPr>
              <a:t>Les fondamentaux de la gestion de </a:t>
            </a:r>
            <a:r>
              <a:rPr lang="fr-FR" sz="3157" b="1" dirty="0">
                <a:latin typeface="Aptos" panose="020B0004020202020204" pitchFamily="34" charset="0"/>
                <a:cs typeface="Calibri" panose="020F0502020204030204" pitchFamily="34" charset="0"/>
              </a:rPr>
              <a:t>projet dans la coopération hospitalière</a:t>
            </a:r>
          </a:p>
        </p:txBody>
      </p:sp>
      <p:sp>
        <p:nvSpPr>
          <p:cNvPr id="171" name="Google Shape;171;p6">
            <a:extLst>
              <a:ext uri="{FF2B5EF4-FFF2-40B4-BE49-F238E27FC236}">
                <a16:creationId xmlns:a16="http://schemas.microsoft.com/office/drawing/2014/main" id="{9AC34CD4-6C02-1BC1-DD73-9B5C74209E96}"/>
              </a:ext>
            </a:extLst>
          </p:cNvPr>
          <p:cNvSpPr txBox="1">
            <a:spLocks noGrp="1"/>
          </p:cNvSpPr>
          <p:nvPr>
            <p:ph type="sldNum" idx="4294967295"/>
          </p:nvPr>
        </p:nvSpPr>
        <p:spPr>
          <a:xfrm>
            <a:off x="7685512" y="6347405"/>
            <a:ext cx="1913363" cy="319526"/>
          </a:xfrm>
          <a:prstGeom prst="rect">
            <a:avLst/>
          </a:prstGeom>
          <a:noFill/>
          <a:ln>
            <a:noFill/>
          </a:ln>
        </p:spPr>
        <p:txBody>
          <a:bodyPr spcFirstLastPara="1" wrap="square" lIns="72734" tIns="36357" rIns="72734" bIns="36357" anchor="ctr" anchorCtr="0">
            <a:noAutofit/>
          </a:bodyPr>
          <a:lstStyle/>
          <a:p>
            <a:pPr defTabSz="727510"/>
            <a:fld id="{00000000-1234-1234-1234-123412341234}" type="slidenum">
              <a:rPr lang="fr-FR"/>
              <a:pPr defTabSz="727510"/>
              <a:t>13</a:t>
            </a:fld>
            <a:endParaRPr dirty="0"/>
          </a:p>
        </p:txBody>
      </p:sp>
    </p:spTree>
    <p:extLst>
      <p:ext uri="{BB962C8B-B14F-4D97-AF65-F5344CB8AC3E}">
        <p14:creationId xmlns:p14="http://schemas.microsoft.com/office/powerpoint/2010/main" val="837362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0DEF56-E747-4F30-54CA-DA1A7A704B0A}"/>
              </a:ext>
            </a:extLst>
          </p:cNvPr>
          <p:cNvSpPr>
            <a:spLocks noGrp="1"/>
          </p:cNvSpPr>
          <p:nvPr>
            <p:ph type="title"/>
          </p:nvPr>
        </p:nvSpPr>
        <p:spPr>
          <a:xfrm>
            <a:off x="366522" y="444785"/>
            <a:ext cx="4842086" cy="635426"/>
          </a:xfrm>
          <a:ln>
            <a:noFill/>
          </a:ln>
        </p:spPr>
        <p:txBody>
          <a:bodyPr vert="horz" lIns="91440" tIns="45720" rIns="91440" bIns="45720" rtlCol="0" anchor="ctr">
            <a:normAutofit fontScale="90000"/>
          </a:bodyPr>
          <a:lstStyle/>
          <a:p>
            <a:r>
              <a:rPr lang="fr-FR" dirty="0">
                <a:solidFill>
                  <a:srgbClr val="002060"/>
                </a:solidFill>
              </a:rPr>
              <a:t>Vous avez dit « gestion de projet » ?</a:t>
            </a:r>
          </a:p>
        </p:txBody>
      </p:sp>
      <p:sp>
        <p:nvSpPr>
          <p:cNvPr id="3" name="Espace réservé du numéro de diapositive 2">
            <a:extLst>
              <a:ext uri="{FF2B5EF4-FFF2-40B4-BE49-F238E27FC236}">
                <a16:creationId xmlns:a16="http://schemas.microsoft.com/office/drawing/2014/main" id="{5FA1E2CE-5F1C-F943-BB0F-B667477C4885}"/>
              </a:ext>
            </a:extLst>
          </p:cNvPr>
          <p:cNvSpPr>
            <a:spLocks noGrp="1"/>
          </p:cNvSpPr>
          <p:nvPr>
            <p:ph type="sldNum" sz="quarter" idx="12"/>
          </p:nvPr>
        </p:nvSpPr>
        <p:spPr/>
        <p:txBody>
          <a:bodyPr/>
          <a:lstStyle/>
          <a:p>
            <a:fld id="{C0BFD988-8F53-7E4D-B1A1-1DBAF7DEBB6C}" type="slidenum">
              <a:rPr lang="fr-FR" smtClean="0"/>
              <a:pPr/>
              <a:t>14</a:t>
            </a:fld>
            <a:endParaRPr lang="fr-FR" dirty="0"/>
          </a:p>
        </p:txBody>
      </p:sp>
      <p:sp>
        <p:nvSpPr>
          <p:cNvPr id="4" name="Espace réservé du texte 3">
            <a:extLst>
              <a:ext uri="{FF2B5EF4-FFF2-40B4-BE49-F238E27FC236}">
                <a16:creationId xmlns:a16="http://schemas.microsoft.com/office/drawing/2014/main" id="{BFBC4D84-5E93-AAA8-A463-FE718E49AA6A}"/>
              </a:ext>
            </a:extLst>
          </p:cNvPr>
          <p:cNvSpPr>
            <a:spLocks noGrp="1"/>
          </p:cNvSpPr>
          <p:nvPr>
            <p:ph type="body" sz="quarter" idx="13"/>
          </p:nvPr>
        </p:nvSpPr>
        <p:spPr>
          <a:xfrm>
            <a:off x="366521" y="1848965"/>
            <a:ext cx="10045169" cy="5444970"/>
          </a:xfrm>
        </p:spPr>
        <p:txBody>
          <a:bodyPr>
            <a:normAutofit/>
          </a:bodyPr>
          <a:lstStyle/>
          <a:p>
            <a:r>
              <a:rPr lang="fr-FR" sz="2400" b="1" kern="100" dirty="0">
                <a:effectLst/>
                <a:latin typeface="Aptos" panose="020B0004020202020204" pitchFamily="34" charset="0"/>
                <a:ea typeface="Aptos" panose="020B0004020202020204" pitchFamily="34" charset="0"/>
                <a:cs typeface="Times New Roman" panose="02020603050405020304" pitchFamily="18" charset="0"/>
              </a:rPr>
              <a:t>Qu’est ce que la gestion de projet évoque pour vous ?</a:t>
            </a:r>
            <a:endParaRPr lang="fr-FR" sz="1900" b="1" dirty="0">
              <a:solidFill>
                <a:srgbClr val="263972"/>
              </a:solidFill>
            </a:endParaRPr>
          </a:p>
        </p:txBody>
      </p:sp>
      <p:sp>
        <p:nvSpPr>
          <p:cNvPr id="11" name="Espace réservé du texte 3">
            <a:extLst>
              <a:ext uri="{FF2B5EF4-FFF2-40B4-BE49-F238E27FC236}">
                <a16:creationId xmlns:a16="http://schemas.microsoft.com/office/drawing/2014/main" id="{ACE55BCB-EED2-89F7-285D-48922702A9A1}"/>
              </a:ext>
            </a:extLst>
          </p:cNvPr>
          <p:cNvSpPr txBox="1">
            <a:spLocks/>
          </p:cNvSpPr>
          <p:nvPr/>
        </p:nvSpPr>
        <p:spPr>
          <a:xfrm>
            <a:off x="461526" y="3200421"/>
            <a:ext cx="9768760" cy="15177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Font typeface="Arial"/>
              <a:buNone/>
              <a:defRPr sz="1500" kern="1200">
                <a:solidFill>
                  <a:srgbClr val="4D4D4D"/>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badi MT Condensed Extra Bold" charset="0"/>
                <a:ea typeface="Abadi MT Condensed Extra Bold" charset="0"/>
                <a:cs typeface="Abadi MT Condensed Extra Bold"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badi MT Condensed Extra Bold" charset="0"/>
                <a:ea typeface="Abadi MT Condensed Extra Bold" charset="0"/>
                <a:cs typeface="Abadi MT Condensed Extra Bold"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badi MT Condensed Extra Bold" charset="0"/>
                <a:ea typeface="Abadi MT Condensed Extra Bold" charset="0"/>
                <a:cs typeface="Abadi MT Condensed Extra Bold"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badi MT Condensed Extra Bold" charset="0"/>
                <a:ea typeface="Abadi MT Condensed Extra Bold" charset="0"/>
                <a:cs typeface="Abadi MT Condensed Extra Bold"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FR" sz="2000" i="1" kern="100" dirty="0">
                <a:latin typeface="Aptos" panose="020B0004020202020204" pitchFamily="34" charset="0"/>
                <a:ea typeface="Aptos" panose="020B0004020202020204" pitchFamily="34" charset="0"/>
                <a:cs typeface="Times New Roman" panose="02020603050405020304" pitchFamily="18" charset="0"/>
              </a:rPr>
              <a:t> </a:t>
            </a:r>
            <a:endParaRPr lang="fr-FR" sz="1600" dirty="0"/>
          </a:p>
        </p:txBody>
      </p:sp>
    </p:spTree>
    <p:extLst>
      <p:ext uri="{BB962C8B-B14F-4D97-AF65-F5344CB8AC3E}">
        <p14:creationId xmlns:p14="http://schemas.microsoft.com/office/powerpoint/2010/main" val="414439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0109D-FA48-D01B-E8D2-76D3EDCCC03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2759F9B-54A1-9B75-D678-3C5DA22BD04D}"/>
              </a:ext>
            </a:extLst>
          </p:cNvPr>
          <p:cNvSpPr>
            <a:spLocks noGrp="1"/>
          </p:cNvSpPr>
          <p:nvPr>
            <p:ph type="title"/>
          </p:nvPr>
        </p:nvSpPr>
        <p:spPr>
          <a:xfrm>
            <a:off x="366522" y="444785"/>
            <a:ext cx="4525320" cy="635426"/>
          </a:xfrm>
          <a:ln>
            <a:noFill/>
          </a:ln>
        </p:spPr>
        <p:txBody>
          <a:bodyPr vert="horz" lIns="91440" tIns="45720" rIns="91440" bIns="45720" rtlCol="0" anchor="ctr">
            <a:normAutofit/>
          </a:bodyPr>
          <a:lstStyle/>
          <a:p>
            <a:r>
              <a:rPr lang="fr-FR" dirty="0">
                <a:solidFill>
                  <a:srgbClr val="002060"/>
                </a:solidFill>
              </a:rPr>
              <a:t>Qu’est ce qu’un projet ?</a:t>
            </a:r>
          </a:p>
        </p:txBody>
      </p:sp>
      <p:sp>
        <p:nvSpPr>
          <p:cNvPr id="3" name="Espace réservé du numéro de diapositive 2">
            <a:extLst>
              <a:ext uri="{FF2B5EF4-FFF2-40B4-BE49-F238E27FC236}">
                <a16:creationId xmlns:a16="http://schemas.microsoft.com/office/drawing/2014/main" id="{30C3C411-92B3-D520-64F4-8D728523DD67}"/>
              </a:ext>
            </a:extLst>
          </p:cNvPr>
          <p:cNvSpPr>
            <a:spLocks noGrp="1"/>
          </p:cNvSpPr>
          <p:nvPr>
            <p:ph type="sldNum" sz="quarter" idx="12"/>
          </p:nvPr>
        </p:nvSpPr>
        <p:spPr/>
        <p:txBody>
          <a:bodyPr/>
          <a:lstStyle/>
          <a:p>
            <a:fld id="{C0BFD988-8F53-7E4D-B1A1-1DBAF7DEBB6C}" type="slidenum">
              <a:rPr lang="fr-FR" smtClean="0"/>
              <a:pPr/>
              <a:t>15</a:t>
            </a:fld>
            <a:endParaRPr lang="fr-FR" dirty="0"/>
          </a:p>
        </p:txBody>
      </p:sp>
      <p:sp>
        <p:nvSpPr>
          <p:cNvPr id="4" name="Espace réservé du texte 3">
            <a:extLst>
              <a:ext uri="{FF2B5EF4-FFF2-40B4-BE49-F238E27FC236}">
                <a16:creationId xmlns:a16="http://schemas.microsoft.com/office/drawing/2014/main" id="{A034A5B8-CBE1-F37E-C7B9-65F9A8F8E4EC}"/>
              </a:ext>
            </a:extLst>
          </p:cNvPr>
          <p:cNvSpPr>
            <a:spLocks noGrp="1"/>
          </p:cNvSpPr>
          <p:nvPr>
            <p:ph type="body" sz="quarter" idx="13"/>
          </p:nvPr>
        </p:nvSpPr>
        <p:spPr>
          <a:xfrm>
            <a:off x="366521" y="1848965"/>
            <a:ext cx="10045169" cy="5444970"/>
          </a:xfrm>
        </p:spPr>
        <p:txBody>
          <a:bodyPr>
            <a:normAutofit fontScale="92500" lnSpcReduction="10000"/>
          </a:bodyPr>
          <a:lstStyle/>
          <a:p>
            <a:r>
              <a:rPr lang="fr-FR" sz="2400" i="1" kern="100" dirty="0">
                <a:effectLst/>
                <a:latin typeface="Aptos" panose="020B0004020202020204" pitchFamily="34" charset="0"/>
                <a:ea typeface="Aptos" panose="020B0004020202020204" pitchFamily="34" charset="0"/>
                <a:cs typeface="Times New Roman" panose="02020603050405020304" pitchFamily="18" charset="0"/>
              </a:rPr>
              <a:t>Un projet est un </a:t>
            </a:r>
            <a:r>
              <a:rPr lang="fr-FR" sz="2400" b="1" i="1" kern="100" dirty="0">
                <a:effectLst/>
                <a:latin typeface="Aptos" panose="020B0004020202020204" pitchFamily="34" charset="0"/>
                <a:ea typeface="Aptos" panose="020B0004020202020204" pitchFamily="34" charset="0"/>
                <a:cs typeface="Times New Roman" panose="02020603050405020304" pitchFamily="18" charset="0"/>
              </a:rPr>
              <a:t>processus</a:t>
            </a:r>
            <a:r>
              <a:rPr lang="fr-FR" sz="2400" i="1" kern="100" dirty="0">
                <a:effectLst/>
                <a:latin typeface="Aptos" panose="020B0004020202020204" pitchFamily="34" charset="0"/>
                <a:ea typeface="Aptos" panose="020B0004020202020204" pitchFamily="34" charset="0"/>
                <a:cs typeface="Times New Roman" panose="02020603050405020304" pitchFamily="18" charset="0"/>
              </a:rPr>
              <a:t> </a:t>
            </a:r>
            <a:r>
              <a:rPr lang="fr-FR" sz="2400" b="1" i="1" kern="100" dirty="0">
                <a:effectLst/>
                <a:latin typeface="Aptos" panose="020B0004020202020204" pitchFamily="34" charset="0"/>
                <a:ea typeface="Aptos" panose="020B0004020202020204" pitchFamily="34" charset="0"/>
                <a:cs typeface="Times New Roman" panose="02020603050405020304" pitchFamily="18" charset="0"/>
              </a:rPr>
              <a:t>structuré</a:t>
            </a:r>
            <a:r>
              <a:rPr lang="fr-FR" sz="2400" i="1" kern="100" dirty="0">
                <a:effectLst/>
                <a:latin typeface="Aptos" panose="020B0004020202020204" pitchFamily="34" charset="0"/>
                <a:ea typeface="Aptos" panose="020B0004020202020204" pitchFamily="34" charset="0"/>
                <a:cs typeface="Times New Roman" panose="02020603050405020304" pitchFamily="18" charset="0"/>
              </a:rPr>
              <a:t> visant à produire des </a:t>
            </a:r>
            <a:r>
              <a:rPr lang="fr-FR" sz="2400" b="1" i="1" kern="100" dirty="0">
                <a:effectLst/>
                <a:latin typeface="Aptos" panose="020B0004020202020204" pitchFamily="34" charset="0"/>
                <a:ea typeface="Aptos" panose="020B0004020202020204" pitchFamily="34" charset="0"/>
                <a:cs typeface="Times New Roman" panose="02020603050405020304" pitchFamily="18" charset="0"/>
              </a:rPr>
              <a:t>effets</a:t>
            </a:r>
            <a:r>
              <a:rPr lang="fr-FR" sz="2400" i="1" kern="100" dirty="0">
                <a:effectLst/>
                <a:latin typeface="Aptos" panose="020B0004020202020204" pitchFamily="34" charset="0"/>
                <a:ea typeface="Aptos" panose="020B0004020202020204" pitchFamily="34" charset="0"/>
                <a:cs typeface="Times New Roman" panose="02020603050405020304" pitchFamily="18" charset="0"/>
              </a:rPr>
              <a:t> en réponse à un </a:t>
            </a:r>
            <a:r>
              <a:rPr lang="fr-FR" sz="2400" b="1" i="1" kern="100" dirty="0">
                <a:effectLst/>
                <a:latin typeface="Aptos" panose="020B0004020202020204" pitchFamily="34" charset="0"/>
                <a:ea typeface="Aptos" panose="020B0004020202020204" pitchFamily="34" charset="0"/>
                <a:cs typeface="Times New Roman" panose="02020603050405020304" pitchFamily="18" charset="0"/>
              </a:rPr>
              <a:t>problème</a:t>
            </a:r>
            <a:r>
              <a:rPr lang="fr-FR" sz="2400" i="1" kern="100" dirty="0">
                <a:effectLst/>
                <a:latin typeface="Aptos" panose="020B0004020202020204" pitchFamily="34" charset="0"/>
                <a:ea typeface="Aptos" panose="020B0004020202020204" pitchFamily="34" charset="0"/>
                <a:cs typeface="Times New Roman" panose="02020603050405020304" pitchFamily="18" charset="0"/>
              </a:rPr>
              <a:t>, dans un </a:t>
            </a:r>
            <a:r>
              <a:rPr lang="fr-FR" sz="2400" b="1" i="1" kern="100" dirty="0">
                <a:effectLst/>
                <a:latin typeface="Aptos" panose="020B0004020202020204" pitchFamily="34" charset="0"/>
                <a:ea typeface="Aptos" panose="020B0004020202020204" pitchFamily="34" charset="0"/>
                <a:cs typeface="Times New Roman" panose="02020603050405020304" pitchFamily="18" charset="0"/>
              </a:rPr>
              <a:t>délai</a:t>
            </a:r>
            <a:r>
              <a:rPr lang="fr-FR" sz="2400" i="1" kern="100" dirty="0">
                <a:effectLst/>
                <a:latin typeface="Aptos" panose="020B0004020202020204" pitchFamily="34" charset="0"/>
                <a:ea typeface="Aptos" panose="020B0004020202020204" pitchFamily="34" charset="0"/>
                <a:cs typeface="Times New Roman" panose="02020603050405020304" pitchFamily="18" charset="0"/>
              </a:rPr>
              <a:t> et un </a:t>
            </a:r>
            <a:r>
              <a:rPr lang="fr-FR" sz="2400" b="1" i="1" kern="100" dirty="0">
                <a:effectLst/>
                <a:latin typeface="Aptos" panose="020B0004020202020204" pitchFamily="34" charset="0"/>
                <a:ea typeface="Aptos" panose="020B0004020202020204" pitchFamily="34" charset="0"/>
                <a:cs typeface="Times New Roman" panose="02020603050405020304" pitchFamily="18" charset="0"/>
              </a:rPr>
              <a:t>budget</a:t>
            </a:r>
            <a:r>
              <a:rPr lang="fr-FR" sz="2400" i="1" kern="100" dirty="0">
                <a:effectLst/>
                <a:latin typeface="Aptos" panose="020B0004020202020204" pitchFamily="34" charset="0"/>
                <a:ea typeface="Aptos" panose="020B0004020202020204" pitchFamily="34" charset="0"/>
                <a:cs typeface="Times New Roman" panose="02020603050405020304" pitchFamily="18" charset="0"/>
              </a:rPr>
              <a:t> délimité.</a:t>
            </a:r>
          </a:p>
          <a:p>
            <a:endParaRPr lang="fr-FR" sz="2400" i="1" kern="100" dirty="0">
              <a:latin typeface="Aptos" panose="020B0004020202020204" pitchFamily="34" charset="0"/>
              <a:ea typeface="Aptos" panose="020B0004020202020204" pitchFamily="34" charset="0"/>
              <a:cs typeface="Times New Roman" panose="02020603050405020304" pitchFamily="18" charset="0"/>
            </a:endParaRPr>
          </a:p>
          <a:p>
            <a:r>
              <a:rPr lang="fr-FR" sz="2400" i="1" kern="100" dirty="0">
                <a:latin typeface="Aptos" panose="020B0004020202020204" pitchFamily="34" charset="0"/>
                <a:cs typeface="Times New Roman" panose="02020603050405020304" pitchFamily="18" charset="0"/>
              </a:rPr>
              <a:t>C’est un processus </a:t>
            </a:r>
            <a:r>
              <a:rPr lang="fr-FR" sz="2400" b="1" i="1" kern="100" dirty="0">
                <a:latin typeface="Aptos" panose="020B0004020202020204" pitchFamily="34" charset="0"/>
                <a:cs typeface="Times New Roman" panose="02020603050405020304" pitchFamily="18" charset="0"/>
              </a:rPr>
              <a:t>complexe</a:t>
            </a:r>
            <a:r>
              <a:rPr lang="fr-FR" sz="2400" i="1" kern="100" dirty="0">
                <a:latin typeface="Aptos" panose="020B0004020202020204" pitchFamily="34" charset="0"/>
                <a:cs typeface="Times New Roman" panose="02020603050405020304" pitchFamily="18" charset="0"/>
              </a:rPr>
              <a:t>, </a:t>
            </a:r>
            <a:r>
              <a:rPr lang="fr-FR" sz="2400" b="1" i="1" kern="100" dirty="0">
                <a:latin typeface="Aptos" panose="020B0004020202020204" pitchFamily="34" charset="0"/>
                <a:cs typeface="Times New Roman" panose="02020603050405020304" pitchFamily="18" charset="0"/>
              </a:rPr>
              <a:t>dynamique</a:t>
            </a:r>
            <a:r>
              <a:rPr lang="fr-FR" sz="2400" i="1" kern="100" dirty="0">
                <a:latin typeface="Aptos" panose="020B0004020202020204" pitchFamily="34" charset="0"/>
                <a:cs typeface="Times New Roman" panose="02020603050405020304" pitchFamily="18" charset="0"/>
              </a:rPr>
              <a:t> et </a:t>
            </a:r>
            <a:r>
              <a:rPr lang="fr-FR" sz="2400" b="1" i="1" kern="100" dirty="0">
                <a:latin typeface="Aptos" panose="020B0004020202020204" pitchFamily="34" charset="0"/>
                <a:cs typeface="Times New Roman" panose="02020603050405020304" pitchFamily="18" charset="0"/>
              </a:rPr>
              <a:t>itératif</a:t>
            </a:r>
            <a:r>
              <a:rPr lang="fr-FR" sz="2400" i="1" kern="100" dirty="0">
                <a:latin typeface="Aptos" panose="020B0004020202020204" pitchFamily="34" charset="0"/>
                <a:cs typeface="Times New Roman" panose="02020603050405020304" pitchFamily="18" charset="0"/>
              </a:rPr>
              <a:t> qui implique des parties prenantes et des ressources. </a:t>
            </a:r>
          </a:p>
          <a:p>
            <a:endParaRPr lang="fr-FR" sz="2400" i="1" kern="100" dirty="0">
              <a:latin typeface="Aptos" panose="020B0004020202020204" pitchFamily="34" charset="0"/>
              <a:cs typeface="Times New Roman" panose="02020603050405020304" pitchFamily="18" charset="0"/>
            </a:endParaRPr>
          </a:p>
          <a:p>
            <a:endParaRPr lang="fr-FR" sz="2400" i="1" kern="100" dirty="0">
              <a:latin typeface="Aptos" panose="020B0004020202020204" pitchFamily="34" charset="0"/>
              <a:cs typeface="Times New Roman" panose="02020603050405020304" pitchFamily="18" charset="0"/>
            </a:endParaRPr>
          </a:p>
          <a:p>
            <a:pPr marL="971550" lvl="1" indent="-285750">
              <a:buFont typeface="Arial" panose="020B0604020202020204" pitchFamily="34" charset="0"/>
              <a:buChar char="•"/>
            </a:pPr>
            <a:r>
              <a:rPr lang="fr-FR" sz="1900" b="1" dirty="0">
                <a:solidFill>
                  <a:srgbClr val="263972"/>
                </a:solidFill>
                <a:latin typeface="Arial" panose="020B0604020202020204" pitchFamily="34" charset="0"/>
                <a:cs typeface="Arial" panose="020B0604020202020204" pitchFamily="34" charset="0"/>
              </a:rPr>
              <a:t>Processus structuré </a:t>
            </a:r>
            <a:endParaRPr lang="fr-FR" sz="1900" dirty="0">
              <a:solidFill>
                <a:srgbClr val="263972"/>
              </a:solidFill>
              <a:latin typeface="Arial" panose="020B0604020202020204" pitchFamily="34" charset="0"/>
              <a:cs typeface="Arial" panose="020B0604020202020204" pitchFamily="34" charset="0"/>
            </a:endParaRPr>
          </a:p>
          <a:p>
            <a:pPr marL="971550" lvl="1" indent="-285750">
              <a:buFont typeface="Arial" panose="020B0604020202020204" pitchFamily="34" charset="0"/>
              <a:buChar char="•"/>
            </a:pPr>
            <a:endParaRPr lang="fr-FR" sz="1900" dirty="0">
              <a:solidFill>
                <a:srgbClr val="263972"/>
              </a:solidFill>
              <a:latin typeface="Arial" panose="020B0604020202020204" pitchFamily="34" charset="0"/>
              <a:cs typeface="Arial" panose="020B0604020202020204" pitchFamily="34" charset="0"/>
            </a:endParaRPr>
          </a:p>
          <a:p>
            <a:pPr marL="971550" lvl="1" indent="-285750">
              <a:buFont typeface="Arial" panose="020B0604020202020204" pitchFamily="34" charset="0"/>
              <a:buChar char="•"/>
            </a:pPr>
            <a:r>
              <a:rPr lang="fr-FR" sz="1900" b="1" dirty="0">
                <a:solidFill>
                  <a:srgbClr val="263972"/>
                </a:solidFill>
                <a:latin typeface="Arial" panose="020B0604020202020204" pitchFamily="34" charset="0"/>
                <a:cs typeface="Arial" panose="020B0604020202020204" pitchFamily="34" charset="0"/>
              </a:rPr>
              <a:t>Effets</a:t>
            </a:r>
          </a:p>
          <a:p>
            <a:pPr marL="971550" lvl="1" indent="-285750">
              <a:buFont typeface="Arial" panose="020B0604020202020204" pitchFamily="34" charset="0"/>
              <a:buChar char="•"/>
            </a:pPr>
            <a:endParaRPr lang="fr-FR" sz="1900" b="1" dirty="0">
              <a:solidFill>
                <a:srgbClr val="263972"/>
              </a:solidFill>
              <a:latin typeface="Arial" panose="020B0604020202020204" pitchFamily="34" charset="0"/>
              <a:cs typeface="Arial" panose="020B0604020202020204" pitchFamily="34" charset="0"/>
            </a:endParaRPr>
          </a:p>
          <a:p>
            <a:pPr marL="971550" lvl="1" indent="-285750">
              <a:buFont typeface="Arial" panose="020B0604020202020204" pitchFamily="34" charset="0"/>
              <a:buChar char="•"/>
            </a:pPr>
            <a:r>
              <a:rPr lang="fr-FR" sz="1900" b="1" dirty="0">
                <a:solidFill>
                  <a:srgbClr val="263972"/>
                </a:solidFill>
                <a:latin typeface="Arial" panose="020B0604020202020204" pitchFamily="34" charset="0"/>
                <a:cs typeface="Arial" panose="020B0604020202020204" pitchFamily="34" charset="0"/>
              </a:rPr>
              <a:t>Délai</a:t>
            </a:r>
          </a:p>
          <a:p>
            <a:pPr marL="971550" lvl="1" indent="-285750">
              <a:buFont typeface="Arial" panose="020B0604020202020204" pitchFamily="34" charset="0"/>
              <a:buChar char="•"/>
            </a:pPr>
            <a:endParaRPr lang="fr-FR" sz="1900" b="1" dirty="0">
              <a:solidFill>
                <a:srgbClr val="263972"/>
              </a:solidFill>
              <a:latin typeface="Arial" panose="020B0604020202020204" pitchFamily="34" charset="0"/>
              <a:cs typeface="Arial" panose="020B0604020202020204" pitchFamily="34" charset="0"/>
            </a:endParaRPr>
          </a:p>
          <a:p>
            <a:pPr marL="971550" lvl="1" indent="-285750">
              <a:buFont typeface="Arial" panose="020B0604020202020204" pitchFamily="34" charset="0"/>
              <a:buChar char="•"/>
            </a:pPr>
            <a:r>
              <a:rPr lang="fr-FR" sz="1900" b="1" dirty="0">
                <a:solidFill>
                  <a:srgbClr val="263972"/>
                </a:solidFill>
                <a:latin typeface="Arial" panose="020B0604020202020204" pitchFamily="34" charset="0"/>
                <a:cs typeface="Arial" panose="020B0604020202020204" pitchFamily="34" charset="0"/>
              </a:rPr>
              <a:t>Budget</a:t>
            </a:r>
          </a:p>
          <a:p>
            <a:pPr marL="971550" lvl="1" indent="-285750">
              <a:buFont typeface="Arial" panose="020B0604020202020204" pitchFamily="34" charset="0"/>
              <a:buChar char="•"/>
            </a:pPr>
            <a:endParaRPr lang="fr-FR" sz="1900" b="1" dirty="0">
              <a:solidFill>
                <a:srgbClr val="263972"/>
              </a:solidFill>
              <a:latin typeface="Arial" panose="020B0604020202020204" pitchFamily="34" charset="0"/>
              <a:cs typeface="Arial" panose="020B0604020202020204" pitchFamily="34" charset="0"/>
            </a:endParaRPr>
          </a:p>
          <a:p>
            <a:pPr marL="971550" lvl="1" indent="-285750">
              <a:buFont typeface="Arial" panose="020B0604020202020204" pitchFamily="34" charset="0"/>
              <a:buChar char="•"/>
            </a:pPr>
            <a:r>
              <a:rPr lang="fr-FR" sz="1900" b="1" dirty="0">
                <a:solidFill>
                  <a:srgbClr val="263972"/>
                </a:solidFill>
                <a:latin typeface="Arial" panose="020B0604020202020204" pitchFamily="34" charset="0"/>
                <a:cs typeface="Arial" panose="020B0604020202020204" pitchFamily="34" charset="0"/>
              </a:rPr>
              <a:t>Complexe &amp; dynamique</a:t>
            </a:r>
            <a:r>
              <a:rPr lang="fr-FR" sz="1900" dirty="0">
                <a:solidFill>
                  <a:srgbClr val="263972"/>
                </a:solidFill>
                <a:latin typeface="Arial" panose="020B0604020202020204" pitchFamily="34" charset="0"/>
                <a:cs typeface="Arial" panose="020B0604020202020204" pitchFamily="34" charset="0"/>
              </a:rPr>
              <a:t> </a:t>
            </a:r>
          </a:p>
          <a:p>
            <a:pPr marL="971550" lvl="1" indent="-285750">
              <a:buFont typeface="Arial" panose="020B0604020202020204" pitchFamily="34" charset="0"/>
              <a:buChar char="•"/>
            </a:pPr>
            <a:endParaRPr lang="fr-FR" sz="1900" dirty="0">
              <a:solidFill>
                <a:srgbClr val="263972"/>
              </a:solidFill>
              <a:latin typeface="Arial" panose="020B0604020202020204" pitchFamily="34" charset="0"/>
              <a:cs typeface="Arial" panose="020B0604020202020204" pitchFamily="34" charset="0"/>
            </a:endParaRPr>
          </a:p>
          <a:p>
            <a:pPr marL="971550" lvl="1" indent="-285750">
              <a:buFont typeface="Arial" panose="020B0604020202020204" pitchFamily="34" charset="0"/>
              <a:buChar char="•"/>
            </a:pPr>
            <a:r>
              <a:rPr lang="fr-FR" sz="1900" b="1" dirty="0">
                <a:solidFill>
                  <a:srgbClr val="263972"/>
                </a:solidFill>
                <a:latin typeface="Arial" panose="020B0604020202020204" pitchFamily="34" charset="0"/>
                <a:cs typeface="Arial" panose="020B0604020202020204" pitchFamily="34" charset="0"/>
                <a:sym typeface="Wingdings" panose="05000000000000000000" pitchFamily="2" charset="2"/>
              </a:rPr>
              <a:t>Itératif</a:t>
            </a:r>
            <a:endParaRPr lang="fr-FR" sz="1900" dirty="0">
              <a:solidFill>
                <a:srgbClr val="263972"/>
              </a:solidFill>
              <a:latin typeface="Arial" panose="020B0604020202020204" pitchFamily="34" charset="0"/>
              <a:cs typeface="Arial" panose="020B0604020202020204" pitchFamily="34" charset="0"/>
            </a:endParaRPr>
          </a:p>
        </p:txBody>
      </p:sp>
      <p:pic>
        <p:nvPicPr>
          <p:cNvPr id="10" name="Graphique 9" descr="Iceberg avec un remplissage uni">
            <a:extLst>
              <a:ext uri="{FF2B5EF4-FFF2-40B4-BE49-F238E27FC236}">
                <a16:creationId xmlns:a16="http://schemas.microsoft.com/office/drawing/2014/main" id="{5FA3E786-FE95-F526-A763-283452DD31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73638" y="4223202"/>
            <a:ext cx="2527541" cy="2527541"/>
          </a:xfrm>
          <a:prstGeom prst="rect">
            <a:avLst/>
          </a:prstGeom>
        </p:spPr>
      </p:pic>
      <p:sp>
        <p:nvSpPr>
          <p:cNvPr id="11" name="Espace réservé du texte 3">
            <a:extLst>
              <a:ext uri="{FF2B5EF4-FFF2-40B4-BE49-F238E27FC236}">
                <a16:creationId xmlns:a16="http://schemas.microsoft.com/office/drawing/2014/main" id="{B346D984-EC55-B4C5-9F87-B09FA7EAFF01}"/>
              </a:ext>
            </a:extLst>
          </p:cNvPr>
          <p:cNvSpPr txBox="1">
            <a:spLocks/>
          </p:cNvSpPr>
          <p:nvPr/>
        </p:nvSpPr>
        <p:spPr>
          <a:xfrm>
            <a:off x="461526" y="3200421"/>
            <a:ext cx="9768760" cy="15177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Font typeface="Arial"/>
              <a:buNone/>
              <a:defRPr sz="1500" kern="1200">
                <a:solidFill>
                  <a:srgbClr val="4D4D4D"/>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badi MT Condensed Extra Bold" charset="0"/>
                <a:ea typeface="Abadi MT Condensed Extra Bold" charset="0"/>
                <a:cs typeface="Abadi MT Condensed Extra Bold"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badi MT Condensed Extra Bold" charset="0"/>
                <a:ea typeface="Abadi MT Condensed Extra Bold" charset="0"/>
                <a:cs typeface="Abadi MT Condensed Extra Bold"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badi MT Condensed Extra Bold" charset="0"/>
                <a:ea typeface="Abadi MT Condensed Extra Bold" charset="0"/>
                <a:cs typeface="Abadi MT Condensed Extra Bold"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badi MT Condensed Extra Bold" charset="0"/>
                <a:ea typeface="Abadi MT Condensed Extra Bold" charset="0"/>
                <a:cs typeface="Abadi MT Condensed Extra Bold"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FR" sz="2000" i="1" kern="100" dirty="0">
                <a:latin typeface="Aptos" panose="020B0004020202020204" pitchFamily="34" charset="0"/>
                <a:ea typeface="Aptos" panose="020B0004020202020204" pitchFamily="34" charset="0"/>
                <a:cs typeface="Times New Roman" panose="02020603050405020304" pitchFamily="18" charset="0"/>
              </a:rPr>
              <a:t> </a:t>
            </a:r>
            <a:endParaRPr lang="fr-FR" sz="1600" dirty="0"/>
          </a:p>
        </p:txBody>
      </p:sp>
    </p:spTree>
    <p:extLst>
      <p:ext uri="{BB962C8B-B14F-4D97-AF65-F5344CB8AC3E}">
        <p14:creationId xmlns:p14="http://schemas.microsoft.com/office/powerpoint/2010/main" val="50188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fade">
                                      <p:cBhvr>
                                        <p:cTn id="15" dur="500"/>
                                        <p:tgtEl>
                                          <p:spTgt spid="4">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7" end="7"/>
                                            </p:txEl>
                                          </p:spTgt>
                                        </p:tgtEl>
                                        <p:attrNameLst>
                                          <p:attrName>style.visibility</p:attrName>
                                        </p:attrNameLst>
                                      </p:cBhvr>
                                      <p:to>
                                        <p:strVal val="visible"/>
                                      </p:to>
                                    </p:set>
                                    <p:animEffect transition="in" filter="fade">
                                      <p:cBhvr>
                                        <p:cTn id="20" dur="500"/>
                                        <p:tgtEl>
                                          <p:spTgt spid="4">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animEffect transition="in" filter="fade">
                                      <p:cBhvr>
                                        <p:cTn id="25" dur="500"/>
                                        <p:tgtEl>
                                          <p:spTgt spid="4">
                                            <p:txEl>
                                              <p:pRg st="9" end="9"/>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11" end="11"/>
                                            </p:txEl>
                                          </p:spTgt>
                                        </p:tgtEl>
                                        <p:attrNameLst>
                                          <p:attrName>style.visibility</p:attrName>
                                        </p:attrNameLst>
                                      </p:cBhvr>
                                      <p:to>
                                        <p:strVal val="visible"/>
                                      </p:to>
                                    </p:set>
                                    <p:animEffect transition="in" filter="fade">
                                      <p:cBhvr>
                                        <p:cTn id="30" dur="500"/>
                                        <p:tgtEl>
                                          <p:spTgt spid="4">
                                            <p:txEl>
                                              <p:pRg st="11" end="1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13" end="13"/>
                                            </p:txEl>
                                          </p:spTgt>
                                        </p:tgtEl>
                                        <p:attrNameLst>
                                          <p:attrName>style.visibility</p:attrName>
                                        </p:attrNameLst>
                                      </p:cBhvr>
                                      <p:to>
                                        <p:strVal val="visible"/>
                                      </p:to>
                                    </p:set>
                                    <p:animEffect transition="in" filter="fade">
                                      <p:cBhvr>
                                        <p:cTn id="35" dur="500"/>
                                        <p:tgtEl>
                                          <p:spTgt spid="4">
                                            <p:txEl>
                                              <p:pRg st="13" end="1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15" end="15"/>
                                            </p:txEl>
                                          </p:spTgt>
                                        </p:tgtEl>
                                        <p:attrNameLst>
                                          <p:attrName>style.visibility</p:attrName>
                                        </p:attrNameLst>
                                      </p:cBhvr>
                                      <p:to>
                                        <p:strVal val="visible"/>
                                      </p:to>
                                    </p:set>
                                    <p:animEffect transition="in" filter="fade">
                                      <p:cBhvr>
                                        <p:cTn id="40" dur="500"/>
                                        <p:tgtEl>
                                          <p:spTgt spid="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681EF-6666-4215-FA86-5BA53B36803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0719EA7-D793-D636-E663-6DAE66F8AC4B}"/>
              </a:ext>
            </a:extLst>
          </p:cNvPr>
          <p:cNvSpPr>
            <a:spLocks noGrp="1"/>
          </p:cNvSpPr>
          <p:nvPr>
            <p:ph type="title"/>
          </p:nvPr>
        </p:nvSpPr>
        <p:spPr>
          <a:xfrm>
            <a:off x="366521" y="444785"/>
            <a:ext cx="5478693" cy="635426"/>
          </a:xfrm>
          <a:ln>
            <a:noFill/>
          </a:ln>
        </p:spPr>
        <p:txBody>
          <a:bodyPr vert="horz" lIns="91440" tIns="45720" rIns="91440" bIns="45720" rtlCol="0" anchor="ctr">
            <a:normAutofit/>
          </a:bodyPr>
          <a:lstStyle/>
          <a:p>
            <a:r>
              <a:rPr lang="fr-FR" dirty="0">
                <a:solidFill>
                  <a:srgbClr val="002060"/>
                </a:solidFill>
              </a:rPr>
              <a:t>Etapes du </a:t>
            </a:r>
            <a:r>
              <a:rPr lang="fr-FR" dirty="0" err="1">
                <a:solidFill>
                  <a:srgbClr val="002060"/>
                </a:solidFill>
              </a:rPr>
              <a:t>cyle</a:t>
            </a:r>
            <a:r>
              <a:rPr lang="fr-FR" dirty="0">
                <a:solidFill>
                  <a:srgbClr val="002060"/>
                </a:solidFill>
              </a:rPr>
              <a:t> de gestion de projet</a:t>
            </a:r>
          </a:p>
        </p:txBody>
      </p:sp>
      <p:sp>
        <p:nvSpPr>
          <p:cNvPr id="3" name="Espace réservé du numéro de diapositive 2">
            <a:extLst>
              <a:ext uri="{FF2B5EF4-FFF2-40B4-BE49-F238E27FC236}">
                <a16:creationId xmlns:a16="http://schemas.microsoft.com/office/drawing/2014/main" id="{9426DFA6-7BE4-7991-7670-F6B8A7181AF3}"/>
              </a:ext>
            </a:extLst>
          </p:cNvPr>
          <p:cNvSpPr>
            <a:spLocks noGrp="1"/>
          </p:cNvSpPr>
          <p:nvPr>
            <p:ph type="sldNum" sz="quarter" idx="12"/>
          </p:nvPr>
        </p:nvSpPr>
        <p:spPr/>
        <p:txBody>
          <a:bodyPr/>
          <a:lstStyle/>
          <a:p>
            <a:fld id="{C0BFD988-8F53-7E4D-B1A1-1DBAF7DEBB6C}" type="slidenum">
              <a:rPr lang="fr-FR" smtClean="0"/>
              <a:pPr/>
              <a:t>16</a:t>
            </a:fld>
            <a:endParaRPr lang="fr-FR" dirty="0"/>
          </a:p>
        </p:txBody>
      </p:sp>
      <p:sp>
        <p:nvSpPr>
          <p:cNvPr id="4" name="Espace réservé du texte 3">
            <a:extLst>
              <a:ext uri="{FF2B5EF4-FFF2-40B4-BE49-F238E27FC236}">
                <a16:creationId xmlns:a16="http://schemas.microsoft.com/office/drawing/2014/main" id="{8A73A1B8-9975-E26D-25E2-8C185A74C357}"/>
              </a:ext>
            </a:extLst>
          </p:cNvPr>
          <p:cNvSpPr>
            <a:spLocks noGrp="1"/>
          </p:cNvSpPr>
          <p:nvPr>
            <p:ph type="body" sz="quarter" idx="13"/>
          </p:nvPr>
        </p:nvSpPr>
        <p:spPr>
          <a:xfrm>
            <a:off x="366522" y="1848965"/>
            <a:ext cx="9946522" cy="5444970"/>
          </a:xfrm>
        </p:spPr>
        <p:txBody>
          <a:bodyPr>
            <a:normAutofit/>
          </a:bodyPr>
          <a:lstStyle/>
          <a:p>
            <a:r>
              <a:rPr lang="fr-FR" sz="2400" b="1" kern="100" dirty="0">
                <a:effectLst/>
                <a:latin typeface="Aptos" panose="020B0004020202020204" pitchFamily="34" charset="0"/>
                <a:ea typeface="Aptos" panose="020B0004020202020204" pitchFamily="34" charset="0"/>
                <a:cs typeface="Times New Roman" panose="02020603050405020304" pitchFamily="18" charset="0"/>
              </a:rPr>
              <a:t>Est-ce que vous connaissez les étapes clés du cycle de gestion de projet?</a:t>
            </a:r>
            <a:endParaRPr lang="fr-FR" sz="2400" b="1" kern="100" dirty="0">
              <a:latin typeface="Aptos" panose="020B0004020202020204" pitchFamily="34" charset="0"/>
              <a:cs typeface="Times New Roman" panose="02020603050405020304" pitchFamily="18" charset="0"/>
            </a:endParaRPr>
          </a:p>
          <a:p>
            <a:endParaRPr lang="fr-FR" sz="2400" b="1" kern="100" dirty="0">
              <a:latin typeface="Aptos" panose="020B0004020202020204" pitchFamily="34" charset="0"/>
              <a:cs typeface="Times New Roman" panose="02020603050405020304" pitchFamily="18" charset="0"/>
            </a:endParaRPr>
          </a:p>
        </p:txBody>
      </p:sp>
      <p:sp>
        <p:nvSpPr>
          <p:cNvPr id="11" name="Espace réservé du texte 3">
            <a:extLst>
              <a:ext uri="{FF2B5EF4-FFF2-40B4-BE49-F238E27FC236}">
                <a16:creationId xmlns:a16="http://schemas.microsoft.com/office/drawing/2014/main" id="{CFCBF18F-86C9-1AB2-F6F7-1BC347197A64}"/>
              </a:ext>
            </a:extLst>
          </p:cNvPr>
          <p:cNvSpPr txBox="1">
            <a:spLocks/>
          </p:cNvSpPr>
          <p:nvPr/>
        </p:nvSpPr>
        <p:spPr>
          <a:xfrm>
            <a:off x="461526" y="3200421"/>
            <a:ext cx="9768760" cy="15177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Font typeface="Arial"/>
              <a:buNone/>
              <a:defRPr sz="1500" kern="1200">
                <a:solidFill>
                  <a:srgbClr val="4D4D4D"/>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badi MT Condensed Extra Bold" charset="0"/>
                <a:ea typeface="Abadi MT Condensed Extra Bold" charset="0"/>
                <a:cs typeface="Abadi MT Condensed Extra Bold"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badi MT Condensed Extra Bold" charset="0"/>
                <a:ea typeface="Abadi MT Condensed Extra Bold" charset="0"/>
                <a:cs typeface="Abadi MT Condensed Extra Bold"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badi MT Condensed Extra Bold" charset="0"/>
                <a:ea typeface="Abadi MT Condensed Extra Bold" charset="0"/>
                <a:cs typeface="Abadi MT Condensed Extra Bold"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badi MT Condensed Extra Bold" charset="0"/>
                <a:ea typeface="Abadi MT Condensed Extra Bold" charset="0"/>
                <a:cs typeface="Abadi MT Condensed Extra Bold"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FR" sz="2000" i="1" kern="100" dirty="0">
                <a:latin typeface="Aptos" panose="020B0004020202020204" pitchFamily="34" charset="0"/>
                <a:ea typeface="Aptos" panose="020B0004020202020204" pitchFamily="34" charset="0"/>
                <a:cs typeface="Times New Roman" panose="02020603050405020304" pitchFamily="18" charset="0"/>
              </a:rPr>
              <a:t> </a:t>
            </a:r>
            <a:endParaRPr lang="fr-FR" sz="1600" dirty="0"/>
          </a:p>
        </p:txBody>
      </p:sp>
    </p:spTree>
    <p:extLst>
      <p:ext uri="{BB962C8B-B14F-4D97-AF65-F5344CB8AC3E}">
        <p14:creationId xmlns:p14="http://schemas.microsoft.com/office/powerpoint/2010/main" val="120022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7AA7F-5E8D-FEA2-14D6-CF108B64FE8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76FDBB4-C056-1AF8-D084-92E48C733B7B}"/>
              </a:ext>
            </a:extLst>
          </p:cNvPr>
          <p:cNvSpPr>
            <a:spLocks noGrp="1"/>
          </p:cNvSpPr>
          <p:nvPr>
            <p:ph type="title"/>
          </p:nvPr>
        </p:nvSpPr>
        <p:spPr>
          <a:xfrm>
            <a:off x="366522" y="444785"/>
            <a:ext cx="4525320" cy="635426"/>
          </a:xfrm>
          <a:ln>
            <a:solidFill>
              <a:srgbClr val="273B70"/>
            </a:solidFill>
          </a:ln>
        </p:spPr>
        <p:txBody>
          <a:bodyPr vert="horz" lIns="91440" tIns="45720" rIns="91440" bIns="45720" rtlCol="0" anchor="ctr">
            <a:normAutofit/>
          </a:bodyPr>
          <a:lstStyle/>
          <a:p>
            <a:r>
              <a:rPr lang="fr-FR" dirty="0">
                <a:solidFill>
                  <a:srgbClr val="002060"/>
                </a:solidFill>
              </a:rPr>
              <a:t>Un processus structuré</a:t>
            </a:r>
          </a:p>
        </p:txBody>
      </p:sp>
      <p:sp>
        <p:nvSpPr>
          <p:cNvPr id="3" name="Espace réservé du numéro de diapositive 2">
            <a:extLst>
              <a:ext uri="{FF2B5EF4-FFF2-40B4-BE49-F238E27FC236}">
                <a16:creationId xmlns:a16="http://schemas.microsoft.com/office/drawing/2014/main" id="{D017001B-F533-F048-E789-CFA496EB53F9}"/>
              </a:ext>
            </a:extLst>
          </p:cNvPr>
          <p:cNvSpPr>
            <a:spLocks noGrp="1"/>
          </p:cNvSpPr>
          <p:nvPr>
            <p:ph type="sldNum" sz="quarter" idx="12"/>
          </p:nvPr>
        </p:nvSpPr>
        <p:spPr/>
        <p:txBody>
          <a:bodyPr/>
          <a:lstStyle/>
          <a:p>
            <a:fld id="{C0BFD988-8F53-7E4D-B1A1-1DBAF7DEBB6C}" type="slidenum">
              <a:rPr lang="fr-FR" smtClean="0"/>
              <a:pPr/>
              <a:t>17</a:t>
            </a:fld>
            <a:endParaRPr lang="fr-FR" dirty="0"/>
          </a:p>
        </p:txBody>
      </p:sp>
      <p:sp>
        <p:nvSpPr>
          <p:cNvPr id="11" name="Espace réservé du texte 3">
            <a:extLst>
              <a:ext uri="{FF2B5EF4-FFF2-40B4-BE49-F238E27FC236}">
                <a16:creationId xmlns:a16="http://schemas.microsoft.com/office/drawing/2014/main" id="{17A6A56E-DD63-4E3B-BD3C-E82E9B00CAD0}"/>
              </a:ext>
            </a:extLst>
          </p:cNvPr>
          <p:cNvSpPr txBox="1">
            <a:spLocks/>
          </p:cNvSpPr>
          <p:nvPr/>
        </p:nvSpPr>
        <p:spPr>
          <a:xfrm>
            <a:off x="461526" y="3200421"/>
            <a:ext cx="9768760" cy="15177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Font typeface="Arial"/>
              <a:buNone/>
              <a:defRPr sz="1500" kern="1200">
                <a:solidFill>
                  <a:srgbClr val="4D4D4D"/>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badi MT Condensed Extra Bold" charset="0"/>
                <a:ea typeface="Abadi MT Condensed Extra Bold" charset="0"/>
                <a:cs typeface="Abadi MT Condensed Extra Bold"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badi MT Condensed Extra Bold" charset="0"/>
                <a:ea typeface="Abadi MT Condensed Extra Bold" charset="0"/>
                <a:cs typeface="Abadi MT Condensed Extra Bold"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badi MT Condensed Extra Bold" charset="0"/>
                <a:ea typeface="Abadi MT Condensed Extra Bold" charset="0"/>
                <a:cs typeface="Abadi MT Condensed Extra Bold"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badi MT Condensed Extra Bold" charset="0"/>
                <a:ea typeface="Abadi MT Condensed Extra Bold" charset="0"/>
                <a:cs typeface="Abadi MT Condensed Extra Bold"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FR" sz="2000" i="1" kern="100" dirty="0">
                <a:latin typeface="Aptos" panose="020B0004020202020204" pitchFamily="34" charset="0"/>
                <a:ea typeface="Aptos" panose="020B0004020202020204" pitchFamily="34" charset="0"/>
                <a:cs typeface="Times New Roman" panose="02020603050405020304" pitchFamily="18" charset="0"/>
              </a:rPr>
              <a:t> </a:t>
            </a:r>
            <a:endParaRPr lang="fr-FR" sz="1600" dirty="0"/>
          </a:p>
        </p:txBody>
      </p:sp>
      <p:pic>
        <p:nvPicPr>
          <p:cNvPr id="6" name="Espace réservé du contenu 15">
            <a:extLst>
              <a:ext uri="{FF2B5EF4-FFF2-40B4-BE49-F238E27FC236}">
                <a16:creationId xmlns:a16="http://schemas.microsoft.com/office/drawing/2014/main" id="{25845C51-DCCB-BFC4-3FEC-E8997C8935A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841" b="96845" l="4545" r="96658">
                        <a14:foregroundMark x1="31684" y1="18107" x2="31684" y2="18107"/>
                        <a14:foregroundMark x1="76070" y1="15089" x2="76070" y2="15089"/>
                        <a14:foregroundMark x1="95588" y1="46639" x2="95588" y2="46639"/>
                        <a14:foregroundMark x1="58289" y1="85734" x2="58289" y2="85734"/>
                        <a14:foregroundMark x1="25668" y1="73800" x2="25668" y2="73388"/>
                        <a14:foregroundMark x1="16444" y1="49931" x2="16444" y2="49931"/>
                        <a14:foregroundMark x1="94385" y1="38957" x2="94385" y2="38957"/>
                        <a14:foregroundMark x1="76872" y1="94102" x2="76872" y2="94102"/>
                        <a14:foregroundMark x1="87166" y1="93827" x2="87166" y2="93827"/>
                        <a14:foregroundMark x1="92246" y1="93827" x2="92246" y2="93827"/>
                        <a14:foregroundMark x1="94920" y1="93416" x2="94920" y2="93416"/>
                        <a14:foregroundMark x1="96791" y1="96845" x2="96791" y2="96845"/>
                        <a14:foregroundMark x1="28209" y1="21948" x2="28209" y2="21948"/>
                        <a14:foregroundMark x1="23797" y1="27298" x2="23797" y2="27298"/>
                        <a14:foregroundMark x1="16979" y1="95336" x2="16979" y2="95336"/>
                        <a14:foregroundMark x1="17647" y1="93827" x2="17647" y2="93827"/>
                        <a14:foregroundMark x1="11364" y1="93141" x2="11364" y2="93141"/>
                        <a14:foregroundMark x1="11497" y1="96708" x2="11497" y2="96708"/>
                        <a14:foregroundMark x1="23930" y1="96433" x2="23930" y2="96433"/>
                        <a14:foregroundMark x1="26604" y1="23868" x2="26604" y2="23868"/>
                        <a14:foregroundMark x1="35428" y1="15364" x2="35428" y2="15364"/>
                        <a14:foregroundMark x1="37032" y1="13717" x2="37032" y2="13717"/>
                        <a14:foregroundMark x1="33824" y1="10974" x2="33824" y2="10974"/>
                        <a14:foregroundMark x1="92513" y1="26612" x2="92513" y2="26612"/>
                        <a14:foregroundMark x1="31150" y1="94650" x2="31150" y2="94650"/>
                        <a14:foregroundMark x1="28075" y1="93416" x2="28075" y2="93416"/>
                        <a14:foregroundMark x1="18984" y1="95199" x2="18984" y2="95199"/>
                        <a14:foregroundMark x1="20856" y1="95473" x2="20856" y2="95473"/>
                        <a14:foregroundMark x1="4679" y1="93690" x2="4679" y2="93690"/>
                        <a14:foregroundMark x1="13102" y1="3841" x2="13102" y2="3841"/>
                        <a14:foregroundMark x1="77406" y1="3841" x2="77406" y2="3841"/>
                        <a14:foregroundMark x1="86631" y1="4801" x2="86631" y2="4801"/>
                        <a14:foregroundMark x1="81417" y1="77229" x2="81417" y2="77229"/>
                        <a14:foregroundMark x1="32487" y1="16324" x2="32487" y2="16324"/>
                      </a14:backgroundRemoval>
                    </a14:imgEffect>
                  </a14:imgLayer>
                </a14:imgProps>
              </a:ext>
              <a:ext uri="{28A0092B-C50C-407E-A947-70E740481C1C}">
                <a14:useLocalDpi xmlns:a14="http://schemas.microsoft.com/office/drawing/2010/main" val="0"/>
              </a:ext>
            </a:extLst>
          </a:blip>
          <a:stretch>
            <a:fillRect/>
          </a:stretch>
        </p:blipFill>
        <p:spPr bwMode="auto">
          <a:xfrm>
            <a:off x="1887415" y="921657"/>
            <a:ext cx="6893170" cy="6718077"/>
          </a:xfrm>
          <a:prstGeom prst="rect">
            <a:avLst/>
          </a:prstGeom>
        </p:spPr>
      </p:pic>
      <p:sp>
        <p:nvSpPr>
          <p:cNvPr id="7" name="Rectangle 6">
            <a:extLst>
              <a:ext uri="{FF2B5EF4-FFF2-40B4-BE49-F238E27FC236}">
                <a16:creationId xmlns:a16="http://schemas.microsoft.com/office/drawing/2014/main" id="{3A9BB735-57AB-EA16-32C4-D7742BC101B4}"/>
              </a:ext>
            </a:extLst>
          </p:cNvPr>
          <p:cNvSpPr/>
          <p:nvPr/>
        </p:nvSpPr>
        <p:spPr>
          <a:xfrm>
            <a:off x="6257868" y="3340059"/>
            <a:ext cx="1766455" cy="4208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accent2"/>
                </a:solidFill>
              </a:rPr>
              <a:t>Cadre logique</a:t>
            </a:r>
          </a:p>
        </p:txBody>
      </p:sp>
      <p:sp>
        <p:nvSpPr>
          <p:cNvPr id="9" name="ZoneTexte 8">
            <a:extLst>
              <a:ext uri="{FF2B5EF4-FFF2-40B4-BE49-F238E27FC236}">
                <a16:creationId xmlns:a16="http://schemas.microsoft.com/office/drawing/2014/main" id="{15F78E9A-E27D-6ABD-7D0E-C575385A0C38}"/>
              </a:ext>
            </a:extLst>
          </p:cNvPr>
          <p:cNvSpPr txBox="1"/>
          <p:nvPr/>
        </p:nvSpPr>
        <p:spPr>
          <a:xfrm>
            <a:off x="5659037" y="5318551"/>
            <a:ext cx="2068545" cy="584775"/>
          </a:xfrm>
          <a:prstGeom prst="rect">
            <a:avLst/>
          </a:prstGeom>
          <a:noFill/>
        </p:spPr>
        <p:txBody>
          <a:bodyPr wrap="square">
            <a:spAutoFit/>
          </a:bodyPr>
          <a:lstStyle/>
          <a:p>
            <a:pPr algn="ctr"/>
            <a:r>
              <a:rPr lang="fr-FR" sz="1600" b="1" dirty="0">
                <a:solidFill>
                  <a:schemeClr val="accent2"/>
                </a:solidFill>
              </a:rPr>
              <a:t>Plan de suivi</a:t>
            </a:r>
          </a:p>
          <a:p>
            <a:pPr algn="ctr"/>
            <a:r>
              <a:rPr lang="fr-FR" sz="1600" b="1" dirty="0">
                <a:solidFill>
                  <a:schemeClr val="accent2"/>
                </a:solidFill>
              </a:rPr>
              <a:t>Chronogramme</a:t>
            </a:r>
          </a:p>
        </p:txBody>
      </p:sp>
      <p:sp>
        <p:nvSpPr>
          <p:cNvPr id="10" name="ZoneTexte 9">
            <a:extLst>
              <a:ext uri="{FF2B5EF4-FFF2-40B4-BE49-F238E27FC236}">
                <a16:creationId xmlns:a16="http://schemas.microsoft.com/office/drawing/2014/main" id="{09562C79-E32E-E8B7-8952-C53216244C26}"/>
              </a:ext>
            </a:extLst>
          </p:cNvPr>
          <p:cNvSpPr txBox="1"/>
          <p:nvPr/>
        </p:nvSpPr>
        <p:spPr>
          <a:xfrm>
            <a:off x="2403654" y="3858071"/>
            <a:ext cx="4572383" cy="584775"/>
          </a:xfrm>
          <a:prstGeom prst="rect">
            <a:avLst/>
          </a:prstGeom>
          <a:noFill/>
        </p:spPr>
        <p:txBody>
          <a:bodyPr wrap="square">
            <a:spAutoFit/>
          </a:bodyPr>
          <a:lstStyle/>
          <a:p>
            <a:pPr algn="ctr"/>
            <a:r>
              <a:rPr lang="fr-FR" sz="1600" b="1" dirty="0">
                <a:solidFill>
                  <a:schemeClr val="accent2"/>
                </a:solidFill>
              </a:rPr>
              <a:t>Matrice de suivi des indicateurs</a:t>
            </a:r>
          </a:p>
          <a:p>
            <a:pPr algn="ctr"/>
            <a:endParaRPr lang="fr-FR" sz="1600" b="1" dirty="0">
              <a:solidFill>
                <a:schemeClr val="tx1"/>
              </a:solidFill>
            </a:endParaRPr>
          </a:p>
        </p:txBody>
      </p:sp>
      <p:sp>
        <p:nvSpPr>
          <p:cNvPr id="13" name="Rectangle 12">
            <a:extLst>
              <a:ext uri="{FF2B5EF4-FFF2-40B4-BE49-F238E27FC236}">
                <a16:creationId xmlns:a16="http://schemas.microsoft.com/office/drawing/2014/main" id="{15615D08-3190-BF3E-4761-5028FC760786}"/>
              </a:ext>
            </a:extLst>
          </p:cNvPr>
          <p:cNvSpPr/>
          <p:nvPr/>
        </p:nvSpPr>
        <p:spPr>
          <a:xfrm>
            <a:off x="0" y="2034852"/>
            <a:ext cx="2403654" cy="18970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accent2"/>
                </a:solidFill>
              </a:rPr>
              <a:t>Module 2</a:t>
            </a:r>
          </a:p>
        </p:txBody>
      </p:sp>
      <p:sp>
        <p:nvSpPr>
          <p:cNvPr id="14" name="ZoneTexte 13">
            <a:extLst>
              <a:ext uri="{FF2B5EF4-FFF2-40B4-BE49-F238E27FC236}">
                <a16:creationId xmlns:a16="http://schemas.microsoft.com/office/drawing/2014/main" id="{882A5405-469B-CC15-09CC-90D22F8B4253}"/>
              </a:ext>
            </a:extLst>
          </p:cNvPr>
          <p:cNvSpPr txBox="1"/>
          <p:nvPr/>
        </p:nvSpPr>
        <p:spPr>
          <a:xfrm>
            <a:off x="3590574" y="2644564"/>
            <a:ext cx="2569886" cy="584775"/>
          </a:xfrm>
          <a:prstGeom prst="rect">
            <a:avLst/>
          </a:prstGeom>
          <a:noFill/>
        </p:spPr>
        <p:txBody>
          <a:bodyPr wrap="square">
            <a:spAutoFit/>
          </a:bodyPr>
          <a:lstStyle/>
          <a:p>
            <a:pPr algn="ctr"/>
            <a:r>
              <a:rPr lang="fr-FR" sz="1600" b="1" dirty="0">
                <a:solidFill>
                  <a:srgbClr val="00B050"/>
                </a:solidFill>
              </a:rPr>
              <a:t>Fiche de capitalisation</a:t>
            </a:r>
          </a:p>
          <a:p>
            <a:pPr algn="ctr"/>
            <a:r>
              <a:rPr lang="fr-FR" sz="1600" b="1" dirty="0">
                <a:solidFill>
                  <a:srgbClr val="00B050"/>
                </a:solidFill>
              </a:rPr>
              <a:t>Réunion de clôture</a:t>
            </a:r>
          </a:p>
        </p:txBody>
      </p:sp>
      <p:sp>
        <p:nvSpPr>
          <p:cNvPr id="5" name="ZoneTexte 4">
            <a:extLst>
              <a:ext uri="{FF2B5EF4-FFF2-40B4-BE49-F238E27FC236}">
                <a16:creationId xmlns:a16="http://schemas.microsoft.com/office/drawing/2014/main" id="{6BA72029-E411-BE5F-AC6F-E34BB1762E4D}"/>
              </a:ext>
            </a:extLst>
          </p:cNvPr>
          <p:cNvSpPr txBox="1"/>
          <p:nvPr/>
        </p:nvSpPr>
        <p:spPr>
          <a:xfrm>
            <a:off x="-1470615" y="3214182"/>
            <a:ext cx="5344884" cy="523220"/>
          </a:xfrm>
          <a:prstGeom prst="rect">
            <a:avLst/>
          </a:prstGeom>
          <a:noFill/>
        </p:spPr>
        <p:txBody>
          <a:bodyPr wrap="square">
            <a:spAutoFit/>
          </a:bodyPr>
          <a:lstStyle/>
          <a:p>
            <a:pPr algn="ctr"/>
            <a:r>
              <a:rPr lang="fr-FR" sz="2800" b="1" dirty="0">
                <a:solidFill>
                  <a:srgbClr val="00B050"/>
                </a:solidFill>
              </a:rPr>
              <a:t>Module 3</a:t>
            </a:r>
          </a:p>
        </p:txBody>
      </p:sp>
      <p:sp>
        <p:nvSpPr>
          <p:cNvPr id="12" name="ZoneTexte 11">
            <a:extLst>
              <a:ext uri="{FF2B5EF4-FFF2-40B4-BE49-F238E27FC236}">
                <a16:creationId xmlns:a16="http://schemas.microsoft.com/office/drawing/2014/main" id="{5BCBADD3-3738-398D-6FD5-CCC83C21755B}"/>
              </a:ext>
            </a:extLst>
          </p:cNvPr>
          <p:cNvSpPr txBox="1"/>
          <p:nvPr/>
        </p:nvSpPr>
        <p:spPr>
          <a:xfrm>
            <a:off x="2896070" y="4185325"/>
            <a:ext cx="3587541" cy="830997"/>
          </a:xfrm>
          <a:prstGeom prst="rect">
            <a:avLst/>
          </a:prstGeom>
          <a:noFill/>
        </p:spPr>
        <p:txBody>
          <a:bodyPr wrap="square">
            <a:spAutoFit/>
          </a:bodyPr>
          <a:lstStyle/>
          <a:p>
            <a:pPr algn="ctr"/>
            <a:r>
              <a:rPr lang="fr-FR" sz="1600" b="1" dirty="0">
                <a:solidFill>
                  <a:srgbClr val="00B050"/>
                </a:solidFill>
              </a:rPr>
              <a:t>Outils de capitalisation itérative (missions)</a:t>
            </a:r>
          </a:p>
          <a:p>
            <a:pPr algn="ctr"/>
            <a:r>
              <a:rPr lang="fr-FR" sz="1600" b="1" dirty="0">
                <a:solidFill>
                  <a:srgbClr val="00B050"/>
                </a:solidFill>
              </a:rPr>
              <a:t>Suivi des recommandations</a:t>
            </a:r>
          </a:p>
        </p:txBody>
      </p:sp>
    </p:spTree>
    <p:extLst>
      <p:ext uri="{BB962C8B-B14F-4D97-AF65-F5344CB8AC3E}">
        <p14:creationId xmlns:p14="http://schemas.microsoft.com/office/powerpoint/2010/main" val="292229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3" grpId="0"/>
      <p:bldP spid="14" grpId="0"/>
      <p:bldP spid="5"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55AA7-BB82-2052-E563-FAC41B0C93D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8B69972-D4E0-6BC1-7A82-7148BABD38F8}"/>
              </a:ext>
            </a:extLst>
          </p:cNvPr>
          <p:cNvSpPr>
            <a:spLocks noGrp="1"/>
          </p:cNvSpPr>
          <p:nvPr>
            <p:ph type="title"/>
          </p:nvPr>
        </p:nvSpPr>
        <p:spPr>
          <a:xfrm>
            <a:off x="366521" y="444785"/>
            <a:ext cx="5478693" cy="635426"/>
          </a:xfrm>
          <a:ln>
            <a:noFill/>
          </a:ln>
        </p:spPr>
        <p:txBody>
          <a:bodyPr vert="horz" lIns="91440" tIns="45720" rIns="91440" bIns="45720" rtlCol="0" anchor="ctr">
            <a:normAutofit/>
          </a:bodyPr>
          <a:lstStyle/>
          <a:p>
            <a:r>
              <a:rPr lang="fr-FR" dirty="0">
                <a:solidFill>
                  <a:srgbClr val="002060"/>
                </a:solidFill>
              </a:rPr>
              <a:t>Spécificités de la GP dans la CHI</a:t>
            </a:r>
          </a:p>
        </p:txBody>
      </p:sp>
      <p:sp>
        <p:nvSpPr>
          <p:cNvPr id="3" name="Espace réservé du numéro de diapositive 2">
            <a:extLst>
              <a:ext uri="{FF2B5EF4-FFF2-40B4-BE49-F238E27FC236}">
                <a16:creationId xmlns:a16="http://schemas.microsoft.com/office/drawing/2014/main" id="{45DCE640-B478-4CDD-C0FB-50031F20BB3B}"/>
              </a:ext>
            </a:extLst>
          </p:cNvPr>
          <p:cNvSpPr>
            <a:spLocks noGrp="1"/>
          </p:cNvSpPr>
          <p:nvPr>
            <p:ph type="sldNum" sz="quarter" idx="12"/>
          </p:nvPr>
        </p:nvSpPr>
        <p:spPr/>
        <p:txBody>
          <a:bodyPr/>
          <a:lstStyle/>
          <a:p>
            <a:fld id="{C0BFD988-8F53-7E4D-B1A1-1DBAF7DEBB6C}" type="slidenum">
              <a:rPr lang="fr-FR" smtClean="0"/>
              <a:pPr/>
              <a:t>18</a:t>
            </a:fld>
            <a:endParaRPr lang="fr-FR" dirty="0"/>
          </a:p>
        </p:txBody>
      </p:sp>
      <p:sp>
        <p:nvSpPr>
          <p:cNvPr id="4" name="Espace réservé du texte 3">
            <a:extLst>
              <a:ext uri="{FF2B5EF4-FFF2-40B4-BE49-F238E27FC236}">
                <a16:creationId xmlns:a16="http://schemas.microsoft.com/office/drawing/2014/main" id="{A47B4591-703F-1635-A120-2AC3CF3E7F8E}"/>
              </a:ext>
            </a:extLst>
          </p:cNvPr>
          <p:cNvSpPr>
            <a:spLocks noGrp="1"/>
          </p:cNvSpPr>
          <p:nvPr>
            <p:ph type="body" sz="quarter" idx="13"/>
          </p:nvPr>
        </p:nvSpPr>
        <p:spPr>
          <a:xfrm>
            <a:off x="366522" y="1848965"/>
            <a:ext cx="9946522" cy="5444970"/>
          </a:xfrm>
        </p:spPr>
        <p:txBody>
          <a:bodyPr>
            <a:normAutofit/>
          </a:bodyPr>
          <a:lstStyle/>
          <a:p>
            <a:r>
              <a:rPr lang="fr-FR" sz="2400" b="1" kern="100" dirty="0">
                <a:effectLst/>
                <a:latin typeface="Aptos" panose="020B0004020202020204" pitchFamily="34" charset="0"/>
                <a:ea typeface="Aptos" panose="020B0004020202020204" pitchFamily="34" charset="0"/>
                <a:cs typeface="Times New Roman" panose="02020603050405020304" pitchFamily="18" charset="0"/>
              </a:rPr>
              <a:t>Selon vous, quelles sont les spécificités de la gestion de projet dans le cadre de la coopération hospitalière internationale ?</a:t>
            </a:r>
            <a:endParaRPr lang="fr-FR" sz="2400" b="1" kern="100" dirty="0">
              <a:latin typeface="Aptos" panose="020B0004020202020204" pitchFamily="34" charset="0"/>
              <a:cs typeface="Times New Roman" panose="02020603050405020304" pitchFamily="18" charset="0"/>
            </a:endParaRPr>
          </a:p>
          <a:p>
            <a:endParaRPr lang="fr-FR" sz="2400" b="1" kern="100" dirty="0">
              <a:latin typeface="Aptos" panose="020B0004020202020204" pitchFamily="34" charset="0"/>
              <a:cs typeface="Times New Roman" panose="02020603050405020304" pitchFamily="18" charset="0"/>
            </a:endParaRPr>
          </a:p>
        </p:txBody>
      </p:sp>
      <p:sp>
        <p:nvSpPr>
          <p:cNvPr id="11" name="Espace réservé du texte 3">
            <a:extLst>
              <a:ext uri="{FF2B5EF4-FFF2-40B4-BE49-F238E27FC236}">
                <a16:creationId xmlns:a16="http://schemas.microsoft.com/office/drawing/2014/main" id="{897A6D2F-5ED2-C59C-C273-A909DD5E67C0}"/>
              </a:ext>
            </a:extLst>
          </p:cNvPr>
          <p:cNvSpPr txBox="1">
            <a:spLocks/>
          </p:cNvSpPr>
          <p:nvPr/>
        </p:nvSpPr>
        <p:spPr>
          <a:xfrm>
            <a:off x="461526" y="3200421"/>
            <a:ext cx="9768760" cy="15177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Font typeface="Arial"/>
              <a:buNone/>
              <a:defRPr sz="1500" kern="1200">
                <a:solidFill>
                  <a:srgbClr val="4D4D4D"/>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badi MT Condensed Extra Bold" charset="0"/>
                <a:ea typeface="Abadi MT Condensed Extra Bold" charset="0"/>
                <a:cs typeface="Abadi MT Condensed Extra Bold"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badi MT Condensed Extra Bold" charset="0"/>
                <a:ea typeface="Abadi MT Condensed Extra Bold" charset="0"/>
                <a:cs typeface="Abadi MT Condensed Extra Bold"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badi MT Condensed Extra Bold" charset="0"/>
                <a:ea typeface="Abadi MT Condensed Extra Bold" charset="0"/>
                <a:cs typeface="Abadi MT Condensed Extra Bold"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badi MT Condensed Extra Bold" charset="0"/>
                <a:ea typeface="Abadi MT Condensed Extra Bold" charset="0"/>
                <a:cs typeface="Abadi MT Condensed Extra Bold"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FR" sz="2000" i="1" kern="100" dirty="0">
                <a:latin typeface="Aptos" panose="020B0004020202020204" pitchFamily="34" charset="0"/>
                <a:ea typeface="Aptos" panose="020B0004020202020204" pitchFamily="34" charset="0"/>
                <a:cs typeface="Times New Roman" panose="02020603050405020304" pitchFamily="18" charset="0"/>
              </a:rPr>
              <a:t> </a:t>
            </a:r>
            <a:endParaRPr lang="fr-FR" sz="1600" dirty="0"/>
          </a:p>
        </p:txBody>
      </p:sp>
    </p:spTree>
    <p:extLst>
      <p:ext uri="{BB962C8B-B14F-4D97-AF65-F5344CB8AC3E}">
        <p14:creationId xmlns:p14="http://schemas.microsoft.com/office/powerpoint/2010/main" val="413863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Espace réservé pour une image  15" descr="Réunion de collègues de santé">
            <a:extLst>
              <a:ext uri="{FF2B5EF4-FFF2-40B4-BE49-F238E27FC236}">
                <a16:creationId xmlns:a16="http://schemas.microsoft.com/office/drawing/2014/main" id="{294D9E62-5F36-ED32-3B21-61BF114FC26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a:xfrm>
            <a:off x="5994962" y="0"/>
            <a:ext cx="4696852" cy="7559675"/>
          </a:xfrm>
        </p:spPr>
      </p:pic>
      <p:sp>
        <p:nvSpPr>
          <p:cNvPr id="11" name="Espace réservé du texte 10">
            <a:extLst>
              <a:ext uri="{FF2B5EF4-FFF2-40B4-BE49-F238E27FC236}">
                <a16:creationId xmlns:a16="http://schemas.microsoft.com/office/drawing/2014/main" id="{5B640DDB-D038-CA66-373A-34D9607A087A}"/>
              </a:ext>
            </a:extLst>
          </p:cNvPr>
          <p:cNvSpPr>
            <a:spLocks noGrp="1"/>
          </p:cNvSpPr>
          <p:nvPr>
            <p:ph type="body" sz="quarter" idx="11"/>
          </p:nvPr>
        </p:nvSpPr>
        <p:spPr>
          <a:xfrm>
            <a:off x="568001" y="1617785"/>
            <a:ext cx="5426961" cy="5091430"/>
          </a:xfrm>
        </p:spPr>
        <p:txBody>
          <a:bodyPr/>
          <a:lstStyle/>
          <a:p>
            <a:pPr marL="285750" indent="-285750">
              <a:buFont typeface="Arial" panose="020B0604020202020204" pitchFamily="34" charset="0"/>
              <a:buChar char="•"/>
            </a:pPr>
            <a:r>
              <a:rPr lang="fr-FR" sz="1800" dirty="0">
                <a:solidFill>
                  <a:srgbClr val="4D4D4D"/>
                </a:solidFill>
                <a:latin typeface="Arial" panose="020B0604020202020204" pitchFamily="34" charset="0"/>
                <a:cs typeface="Arial" panose="020B0604020202020204" pitchFamily="34" charset="0"/>
              </a:rPr>
              <a:t>Cadre institutionnel, légal et partenarial complexe</a:t>
            </a:r>
          </a:p>
          <a:p>
            <a:pPr marL="285750" indent="-285750">
              <a:buFont typeface="Arial" panose="020B0604020202020204" pitchFamily="34" charset="0"/>
              <a:buChar char="•"/>
            </a:pPr>
            <a:r>
              <a:rPr lang="fr-FR" sz="1800" dirty="0">
                <a:solidFill>
                  <a:srgbClr val="4D4D4D"/>
                </a:solidFill>
                <a:latin typeface="Arial" panose="020B0604020202020204" pitchFamily="34" charset="0"/>
                <a:cs typeface="Arial" panose="020B0604020202020204" pitchFamily="34" charset="0"/>
              </a:rPr>
              <a:t>Gouvernance adaptée</a:t>
            </a:r>
          </a:p>
          <a:p>
            <a:pPr marL="285750" indent="-285750">
              <a:buFont typeface="Arial" panose="020B0604020202020204" pitchFamily="34" charset="0"/>
              <a:buChar char="•"/>
            </a:pPr>
            <a:r>
              <a:rPr lang="fr-FR" sz="1800" dirty="0">
                <a:solidFill>
                  <a:srgbClr val="4D4D4D"/>
                </a:solidFill>
                <a:latin typeface="Arial" panose="020B0604020202020204" pitchFamily="34" charset="0"/>
                <a:cs typeface="Arial" panose="020B0604020202020204" pitchFamily="34" charset="0"/>
              </a:rPr>
              <a:t>Interculturalité et communication</a:t>
            </a:r>
          </a:p>
          <a:p>
            <a:pPr marL="285750" indent="-285750">
              <a:buFont typeface="Arial" panose="020B0604020202020204" pitchFamily="34" charset="0"/>
              <a:buChar char="•"/>
            </a:pPr>
            <a:r>
              <a:rPr lang="fr-FR" sz="1800" dirty="0">
                <a:solidFill>
                  <a:srgbClr val="4D4D4D"/>
                </a:solidFill>
                <a:latin typeface="Arial" panose="020B0604020202020204" pitchFamily="34" charset="0"/>
                <a:cs typeface="Arial" panose="020B0604020202020204" pitchFamily="34" charset="0"/>
              </a:rPr>
              <a:t>Environnement fragile ou instable</a:t>
            </a:r>
          </a:p>
          <a:p>
            <a:pPr marL="285750" indent="-285750">
              <a:buFont typeface="Arial" panose="020B0604020202020204" pitchFamily="34" charset="0"/>
              <a:buChar char="•"/>
            </a:pPr>
            <a:r>
              <a:rPr lang="fr-FR" sz="1800" dirty="0">
                <a:solidFill>
                  <a:srgbClr val="4D4D4D"/>
                </a:solidFill>
                <a:latin typeface="Arial" panose="020B0604020202020204" pitchFamily="34" charset="0"/>
                <a:cs typeface="Arial" panose="020B0604020202020204" pitchFamily="34" charset="0"/>
              </a:rPr>
              <a:t>Pratiques et attentes différentes</a:t>
            </a:r>
          </a:p>
          <a:p>
            <a:pPr marL="285750" indent="-285750">
              <a:buFont typeface="Arial" panose="020B0604020202020204" pitchFamily="34" charset="0"/>
              <a:buChar char="•"/>
            </a:pPr>
            <a:r>
              <a:rPr lang="fr-FR" sz="1800" dirty="0">
                <a:solidFill>
                  <a:srgbClr val="4D4D4D"/>
                </a:solidFill>
                <a:latin typeface="Arial" panose="020B0604020202020204" pitchFamily="34" charset="0"/>
                <a:cs typeface="Arial" panose="020B0604020202020204" pitchFamily="34" charset="0"/>
              </a:rPr>
              <a:t>Logistique internationale</a:t>
            </a:r>
          </a:p>
          <a:p>
            <a:pPr marL="285750" indent="-285750">
              <a:buFont typeface="Arial" panose="020B0604020202020204" pitchFamily="34" charset="0"/>
              <a:buChar char="•"/>
            </a:pPr>
            <a:r>
              <a:rPr lang="fr-FR" sz="1800" dirty="0">
                <a:solidFill>
                  <a:srgbClr val="4D4D4D"/>
                </a:solidFill>
                <a:latin typeface="Arial" panose="020B0604020202020204" pitchFamily="34" charset="0"/>
                <a:cs typeface="Arial" panose="020B0604020202020204" pitchFamily="34" charset="0"/>
              </a:rPr>
              <a:t>Redevabilité à plusieurs niveaux</a:t>
            </a:r>
          </a:p>
          <a:p>
            <a:pPr marL="285750" indent="-285750">
              <a:buFont typeface="Arial" panose="020B0604020202020204" pitchFamily="34" charset="0"/>
              <a:buChar char="•"/>
            </a:pPr>
            <a:r>
              <a:rPr lang="fr-FR" sz="1800" dirty="0">
                <a:solidFill>
                  <a:srgbClr val="4D4D4D"/>
                </a:solidFill>
                <a:latin typeface="Arial" panose="020B0604020202020204" pitchFamily="34" charset="0"/>
                <a:cs typeface="Arial" panose="020B0604020202020204" pitchFamily="34" charset="0"/>
              </a:rPr>
              <a:t>Différentes perceptions de la qualité</a:t>
            </a:r>
          </a:p>
          <a:p>
            <a:pPr marL="285750" indent="-285750">
              <a:buFont typeface="Arial" panose="020B0604020202020204" pitchFamily="34" charset="0"/>
              <a:buChar char="•"/>
            </a:pPr>
            <a:r>
              <a:rPr lang="fr-FR" sz="1800" dirty="0">
                <a:solidFill>
                  <a:srgbClr val="4D4D4D"/>
                </a:solidFill>
                <a:latin typeface="Arial" panose="020B0604020202020204" pitchFamily="34" charset="0"/>
                <a:cs typeface="Arial" panose="020B0604020202020204" pitchFamily="34" charset="0"/>
              </a:rPr>
              <a:t>Enjeux éthiques</a:t>
            </a:r>
          </a:p>
          <a:p>
            <a:pPr marL="285750" indent="-285750">
              <a:buFont typeface="Arial" panose="020B0604020202020204" pitchFamily="34" charset="0"/>
              <a:buChar char="•"/>
            </a:pPr>
            <a:r>
              <a:rPr lang="fr-FR" sz="1800" dirty="0">
                <a:solidFill>
                  <a:srgbClr val="4D4D4D"/>
                </a:solidFill>
                <a:latin typeface="Arial" panose="020B0604020202020204" pitchFamily="34" charset="0"/>
                <a:cs typeface="Arial" panose="020B0604020202020204" pitchFamily="34" charset="0"/>
              </a:rPr>
              <a:t>Temporalité des projets PRPH</a:t>
            </a:r>
          </a:p>
          <a:p>
            <a:pPr marL="285750" indent="-285750">
              <a:buFont typeface="Arial" panose="020B0604020202020204" pitchFamily="34" charset="0"/>
              <a:buChar char="•"/>
            </a:pPr>
            <a:endParaRPr lang="fr-FR" sz="2400" dirty="0">
              <a:latin typeface="Arial" panose="020B0604020202020204" pitchFamily="34" charset="0"/>
              <a:cs typeface="Arial" panose="020B0604020202020204" pitchFamily="34" charset="0"/>
            </a:endParaRPr>
          </a:p>
          <a:p>
            <a:endParaRPr lang="fr-FR" sz="2400" dirty="0">
              <a:latin typeface="Arial" panose="020B0604020202020204" pitchFamily="34" charset="0"/>
              <a:cs typeface="Arial" panose="020B0604020202020204" pitchFamily="34" charset="0"/>
            </a:endParaRPr>
          </a:p>
          <a:p>
            <a:endParaRPr lang="fr-FR" sz="2400" dirty="0">
              <a:latin typeface="Arial" panose="020B0604020202020204" pitchFamily="34" charset="0"/>
              <a:cs typeface="Arial" panose="020B0604020202020204" pitchFamily="34" charset="0"/>
            </a:endParaRPr>
          </a:p>
        </p:txBody>
      </p:sp>
      <p:sp>
        <p:nvSpPr>
          <p:cNvPr id="9" name="Titre 8">
            <a:extLst>
              <a:ext uri="{FF2B5EF4-FFF2-40B4-BE49-F238E27FC236}">
                <a16:creationId xmlns:a16="http://schemas.microsoft.com/office/drawing/2014/main" id="{BF310A7B-33D6-F097-CCDA-ECA42FF5CBB5}"/>
              </a:ext>
            </a:extLst>
          </p:cNvPr>
          <p:cNvSpPr>
            <a:spLocks noGrp="1"/>
          </p:cNvSpPr>
          <p:nvPr>
            <p:ph type="title"/>
          </p:nvPr>
        </p:nvSpPr>
        <p:spPr>
          <a:xfrm>
            <a:off x="555274" y="403083"/>
            <a:ext cx="6043579" cy="766499"/>
          </a:xfrm>
          <a:solidFill>
            <a:schemeClr val="bg1"/>
          </a:solidFill>
          <a:ln>
            <a:solidFill>
              <a:srgbClr val="263972"/>
            </a:solidFill>
          </a:ln>
        </p:spPr>
        <p:txBody>
          <a:bodyPr/>
          <a:lstStyle/>
          <a:p>
            <a:r>
              <a:rPr lang="fr-FR" dirty="0">
                <a:solidFill>
                  <a:srgbClr val="263972"/>
                </a:solidFill>
                <a:latin typeface="Arial" panose="020B0604020202020204" pitchFamily="34" charset="0"/>
                <a:cs typeface="Arial" panose="020B0604020202020204" pitchFamily="34" charset="0"/>
              </a:rPr>
              <a:t>Les spécificités de la gestion de projet dans le cadre de la coopération hospitalière internationale</a:t>
            </a:r>
          </a:p>
        </p:txBody>
      </p:sp>
      <p:sp>
        <p:nvSpPr>
          <p:cNvPr id="3" name="Espace réservé du numéro de diapositive 2">
            <a:extLst>
              <a:ext uri="{FF2B5EF4-FFF2-40B4-BE49-F238E27FC236}">
                <a16:creationId xmlns:a16="http://schemas.microsoft.com/office/drawing/2014/main" id="{66A8742C-4473-225F-138A-80383B6EC9E2}"/>
              </a:ext>
            </a:extLst>
          </p:cNvPr>
          <p:cNvSpPr>
            <a:spLocks noGrp="1"/>
          </p:cNvSpPr>
          <p:nvPr>
            <p:ph type="sldNum" sz="quarter" idx="4"/>
          </p:nvPr>
        </p:nvSpPr>
        <p:spPr/>
        <p:txBody>
          <a:bodyPr/>
          <a:lstStyle/>
          <a:p>
            <a:fld id="{C0BFD988-8F53-7E4D-B1A1-1DBAF7DEBB6C}" type="slidenum">
              <a:rPr lang="fr-FR" smtClean="0"/>
              <a:pPr/>
              <a:t>19</a:t>
            </a:fld>
            <a:endParaRPr lang="fr-FR" dirty="0"/>
          </a:p>
        </p:txBody>
      </p:sp>
    </p:spTree>
    <p:extLst>
      <p:ext uri="{BB962C8B-B14F-4D97-AF65-F5344CB8AC3E}">
        <p14:creationId xmlns:p14="http://schemas.microsoft.com/office/powerpoint/2010/main" val="2202685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re 20">
            <a:extLst>
              <a:ext uri="{FF2B5EF4-FFF2-40B4-BE49-F238E27FC236}">
                <a16:creationId xmlns:a16="http://schemas.microsoft.com/office/drawing/2014/main" id="{7FA2CB35-74B1-B1D7-8056-2481D01114F5}"/>
              </a:ext>
            </a:extLst>
          </p:cNvPr>
          <p:cNvSpPr>
            <a:spLocks noGrp="1"/>
          </p:cNvSpPr>
          <p:nvPr>
            <p:ph type="title"/>
          </p:nvPr>
        </p:nvSpPr>
        <p:spPr/>
        <p:txBody>
          <a:bodyPr/>
          <a:lstStyle/>
          <a:p>
            <a:r>
              <a:rPr lang="fr-FR" dirty="0"/>
              <a:t>Bienvenue à </a:t>
            </a:r>
            <a:r>
              <a:rPr lang="fr-FR" dirty="0" err="1"/>
              <a:t>tou.te.s</a:t>
            </a:r>
            <a:r>
              <a:rPr lang="fr-FR" dirty="0"/>
              <a:t> !</a:t>
            </a:r>
          </a:p>
        </p:txBody>
      </p:sp>
      <p:sp>
        <p:nvSpPr>
          <p:cNvPr id="28" name="Espace réservé du texte 27">
            <a:extLst>
              <a:ext uri="{FF2B5EF4-FFF2-40B4-BE49-F238E27FC236}">
                <a16:creationId xmlns:a16="http://schemas.microsoft.com/office/drawing/2014/main" id="{51562527-4C42-0448-BC6E-AADEB4173ABB}"/>
              </a:ext>
            </a:extLst>
          </p:cNvPr>
          <p:cNvSpPr>
            <a:spLocks noGrp="1"/>
          </p:cNvSpPr>
          <p:nvPr>
            <p:ph type="body" sz="quarter" idx="13"/>
          </p:nvPr>
        </p:nvSpPr>
        <p:spPr/>
        <p:txBody>
          <a:bodyPr>
            <a:normAutofit fontScale="92500" lnSpcReduction="20000"/>
          </a:bodyPr>
          <a:lstStyle/>
          <a:p>
            <a:endParaRPr lang="fr-FR"/>
          </a:p>
        </p:txBody>
      </p:sp>
      <p:sp>
        <p:nvSpPr>
          <p:cNvPr id="23" name="Espace réservé du texte 22">
            <a:extLst>
              <a:ext uri="{FF2B5EF4-FFF2-40B4-BE49-F238E27FC236}">
                <a16:creationId xmlns:a16="http://schemas.microsoft.com/office/drawing/2014/main" id="{BC914DE2-FFE3-5D50-F7AD-C16B0B22D3A2}"/>
              </a:ext>
            </a:extLst>
          </p:cNvPr>
          <p:cNvSpPr>
            <a:spLocks noGrp="1"/>
          </p:cNvSpPr>
          <p:nvPr>
            <p:ph type="body" sz="quarter" idx="14"/>
          </p:nvPr>
        </p:nvSpPr>
        <p:spPr>
          <a:xfrm>
            <a:off x="375906" y="2855873"/>
            <a:ext cx="4809157" cy="4334636"/>
          </a:xfrm>
        </p:spPr>
        <p:txBody>
          <a:bodyPr>
            <a:normAutofit/>
          </a:bodyPr>
          <a:lstStyle/>
          <a:p>
            <a:pPr marL="0" indent="0">
              <a:buNone/>
            </a:pPr>
            <a:r>
              <a:rPr lang="fr-FR" sz="1600" b="1" dirty="0">
                <a:solidFill>
                  <a:srgbClr val="263972"/>
                </a:solidFill>
              </a:rPr>
              <a:t>Formation des porteurs de projet PRPH 4</a:t>
            </a:r>
          </a:p>
          <a:p>
            <a:pPr marL="0" indent="0">
              <a:buNone/>
            </a:pPr>
            <a:endParaRPr lang="fr-FR" sz="1600" b="1" dirty="0"/>
          </a:p>
          <a:p>
            <a:pPr marL="0" indent="0">
              <a:buNone/>
            </a:pPr>
            <a:r>
              <a:rPr lang="fr-FR" sz="1600" dirty="0"/>
              <a:t>Module 1 - La gestion de projet sensible au genre : un levier de la stratégie française en santé mondiale</a:t>
            </a:r>
          </a:p>
          <a:p>
            <a:pPr marL="0" indent="0">
              <a:buNone/>
            </a:pPr>
            <a:endParaRPr lang="fr-FR" sz="1600" dirty="0"/>
          </a:p>
          <a:p>
            <a:pPr marL="0" indent="0">
              <a:buNone/>
            </a:pPr>
            <a:endParaRPr lang="fr-FR" sz="1600" dirty="0"/>
          </a:p>
          <a:p>
            <a:pPr marL="0" indent="0">
              <a:buNone/>
            </a:pPr>
            <a:endParaRPr lang="fr-FR" sz="1600" dirty="0"/>
          </a:p>
          <a:p>
            <a:pPr marL="0" indent="0">
              <a:buNone/>
            </a:pPr>
            <a:endParaRPr lang="fr-FR" sz="1600" dirty="0"/>
          </a:p>
          <a:p>
            <a:pPr marL="0" indent="0">
              <a:buNone/>
            </a:pPr>
            <a:endParaRPr lang="fr-FR" sz="1600" dirty="0"/>
          </a:p>
          <a:p>
            <a:pPr marL="0" indent="0">
              <a:buNone/>
            </a:pPr>
            <a:endParaRPr lang="fr-FR" sz="1600" dirty="0"/>
          </a:p>
        </p:txBody>
      </p:sp>
    </p:spTree>
    <p:extLst>
      <p:ext uri="{BB962C8B-B14F-4D97-AF65-F5344CB8AC3E}">
        <p14:creationId xmlns:p14="http://schemas.microsoft.com/office/powerpoint/2010/main" val="1550825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1B383-0D9B-9E89-5279-A7EC6288C9F3}"/>
            </a:ext>
          </a:extLst>
        </p:cNvPr>
        <p:cNvGrpSpPr/>
        <p:nvPr/>
      </p:nvGrpSpPr>
      <p:grpSpPr>
        <a:xfrm>
          <a:off x="0" y="0"/>
          <a:ext cx="0" cy="0"/>
          <a:chOff x="0" y="0"/>
          <a:chExt cx="0" cy="0"/>
        </a:xfrm>
      </p:grpSpPr>
      <p:sp>
        <p:nvSpPr>
          <p:cNvPr id="13" name="Espace réservé du texte 12">
            <a:extLst>
              <a:ext uri="{FF2B5EF4-FFF2-40B4-BE49-F238E27FC236}">
                <a16:creationId xmlns:a16="http://schemas.microsoft.com/office/drawing/2014/main" id="{C31E1103-7CF2-5960-4F57-8CA235636D1E}"/>
              </a:ext>
            </a:extLst>
          </p:cNvPr>
          <p:cNvSpPr>
            <a:spLocks noGrp="1"/>
          </p:cNvSpPr>
          <p:nvPr>
            <p:ph type="body" sz="quarter" idx="12"/>
          </p:nvPr>
        </p:nvSpPr>
        <p:spPr>
          <a:xfrm>
            <a:off x="370762" y="2119392"/>
            <a:ext cx="5455880" cy="3713340"/>
          </a:xfrm>
        </p:spPr>
        <p:txBody>
          <a:bodyPr>
            <a:noAutofit/>
          </a:bodyPr>
          <a:lstStyle/>
          <a:p>
            <a:pPr marL="285750" indent="-285750">
              <a:buFont typeface="Arial" panose="020B0604020202020204" pitchFamily="34" charset="0"/>
              <a:buChar char="•"/>
            </a:pPr>
            <a:r>
              <a:rPr lang="fr-FR" sz="1600" dirty="0">
                <a:solidFill>
                  <a:srgbClr val="4D4D4D"/>
                </a:solidFill>
                <a:latin typeface="Arial" panose="020B0604020202020204" pitchFamily="34" charset="0"/>
                <a:cs typeface="Arial" panose="020B0604020202020204" pitchFamily="34" charset="0"/>
              </a:rPr>
              <a:t>Bipartite ou multipartite</a:t>
            </a:r>
          </a:p>
          <a:p>
            <a:pPr marL="285750" indent="-285750">
              <a:buFont typeface="Arial" panose="020B0604020202020204" pitchFamily="34" charset="0"/>
              <a:buChar char="•"/>
            </a:pPr>
            <a:r>
              <a:rPr lang="fr-FR" sz="1600" dirty="0">
                <a:solidFill>
                  <a:srgbClr val="4D4D4D"/>
                </a:solidFill>
                <a:latin typeface="Arial" panose="020B0604020202020204" pitchFamily="34" charset="0"/>
                <a:cs typeface="Arial" panose="020B0604020202020204" pitchFamily="34" charset="0"/>
              </a:rPr>
              <a:t>Principes de base d’un </a:t>
            </a:r>
            <a:r>
              <a:rPr lang="fr-FR" sz="1600" b="1" dirty="0">
                <a:solidFill>
                  <a:srgbClr val="4D4D4D"/>
                </a:solidFill>
                <a:latin typeface="Arial" panose="020B0604020202020204" pitchFamily="34" charset="0"/>
                <a:cs typeface="Arial" panose="020B0604020202020204" pitchFamily="34" charset="0"/>
              </a:rPr>
              <a:t>partenariat équitable</a:t>
            </a:r>
          </a:p>
          <a:p>
            <a:pPr marL="285750" indent="-285750">
              <a:buFont typeface="Arial" panose="020B0604020202020204" pitchFamily="34" charset="0"/>
              <a:buChar char="•"/>
            </a:pPr>
            <a:endParaRPr lang="fr-FR" sz="1600" b="1" dirty="0">
              <a:solidFill>
                <a:srgbClr val="4D4D4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FR" sz="1600" b="1" dirty="0">
              <a:solidFill>
                <a:srgbClr val="4D4D4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FR" sz="1600" b="1" dirty="0">
              <a:solidFill>
                <a:srgbClr val="4D4D4D"/>
              </a:solidFill>
              <a:latin typeface="Arial" panose="020B0604020202020204" pitchFamily="34" charset="0"/>
              <a:cs typeface="Arial" panose="020B0604020202020204" pitchFamily="34" charset="0"/>
            </a:endParaRPr>
          </a:p>
          <a:p>
            <a:endParaRPr lang="fr-FR" sz="1600" dirty="0">
              <a:solidFill>
                <a:srgbClr val="4D4D4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FR" sz="1600" dirty="0">
              <a:solidFill>
                <a:srgbClr val="4D4D4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FR" sz="1600" dirty="0">
              <a:solidFill>
                <a:srgbClr val="4D4D4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FR" sz="1600" dirty="0">
              <a:solidFill>
                <a:srgbClr val="4D4D4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FR" sz="1600" dirty="0">
              <a:solidFill>
                <a:srgbClr val="4D4D4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FR" sz="1600" dirty="0">
              <a:solidFill>
                <a:srgbClr val="4D4D4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FR" sz="1600" dirty="0">
              <a:solidFill>
                <a:srgbClr val="4D4D4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FR" sz="1600" dirty="0">
              <a:solidFill>
                <a:srgbClr val="4D4D4D"/>
              </a:solidFill>
              <a:latin typeface="Arial" panose="020B0604020202020204" pitchFamily="34" charset="0"/>
              <a:cs typeface="Arial" panose="020B0604020202020204" pitchFamily="34" charset="0"/>
            </a:endParaRPr>
          </a:p>
          <a:p>
            <a:endParaRPr lang="fr-FR" sz="1600" dirty="0">
              <a:solidFill>
                <a:srgbClr val="4D4D4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600" dirty="0">
                <a:solidFill>
                  <a:srgbClr val="4D4D4D"/>
                </a:solidFill>
                <a:latin typeface="Arial" panose="020B0604020202020204" pitchFamily="34" charset="0"/>
                <a:cs typeface="Arial" panose="020B0604020202020204" pitchFamily="34" charset="0"/>
              </a:rPr>
              <a:t>Capacité de </a:t>
            </a:r>
            <a:r>
              <a:rPr lang="fr-FR" sz="1600" b="1" dirty="0">
                <a:solidFill>
                  <a:srgbClr val="4D4D4D"/>
                </a:solidFill>
                <a:latin typeface="Arial" panose="020B0604020202020204" pitchFamily="34" charset="0"/>
                <a:cs typeface="Arial" panose="020B0604020202020204" pitchFamily="34" charset="0"/>
              </a:rPr>
              <a:t>décentrement</a:t>
            </a:r>
          </a:p>
        </p:txBody>
      </p:sp>
      <p:sp>
        <p:nvSpPr>
          <p:cNvPr id="11" name="Espace réservé du texte 10">
            <a:extLst>
              <a:ext uri="{FF2B5EF4-FFF2-40B4-BE49-F238E27FC236}">
                <a16:creationId xmlns:a16="http://schemas.microsoft.com/office/drawing/2014/main" id="{125E8831-0E32-5231-3B07-6A025D705E6C}"/>
              </a:ext>
            </a:extLst>
          </p:cNvPr>
          <p:cNvSpPr>
            <a:spLocks noGrp="1"/>
          </p:cNvSpPr>
          <p:nvPr>
            <p:ph type="body" sz="quarter" idx="11"/>
          </p:nvPr>
        </p:nvSpPr>
        <p:spPr>
          <a:xfrm>
            <a:off x="366521" y="1574976"/>
            <a:ext cx="2485847" cy="411353"/>
          </a:xfrm>
        </p:spPr>
        <p:txBody>
          <a:bodyPr>
            <a:noAutofit/>
          </a:bodyPr>
          <a:lstStyle/>
          <a:p>
            <a:r>
              <a:rPr lang="fr-FR" sz="2000" b="1" dirty="0">
                <a:solidFill>
                  <a:srgbClr val="273B70"/>
                </a:solidFill>
                <a:latin typeface="Arial" panose="020B0604020202020204" pitchFamily="34" charset="0"/>
                <a:cs typeface="Arial" panose="020B0604020202020204" pitchFamily="34" charset="0"/>
              </a:rPr>
              <a:t>Partenariat</a:t>
            </a:r>
            <a:r>
              <a:rPr lang="fr-FR" sz="2000" dirty="0">
                <a:solidFill>
                  <a:srgbClr val="263972"/>
                </a:solidFill>
              </a:rPr>
              <a:t>	</a:t>
            </a:r>
          </a:p>
        </p:txBody>
      </p:sp>
      <p:sp>
        <p:nvSpPr>
          <p:cNvPr id="3" name="Espace réservé du numéro de diapositive 2">
            <a:extLst>
              <a:ext uri="{FF2B5EF4-FFF2-40B4-BE49-F238E27FC236}">
                <a16:creationId xmlns:a16="http://schemas.microsoft.com/office/drawing/2014/main" id="{D8754860-8BB1-9AB9-5836-0C8C0CDAD038}"/>
              </a:ext>
            </a:extLst>
          </p:cNvPr>
          <p:cNvSpPr>
            <a:spLocks noGrp="1"/>
          </p:cNvSpPr>
          <p:nvPr>
            <p:ph type="sldNum" sz="quarter" idx="4"/>
          </p:nvPr>
        </p:nvSpPr>
        <p:spPr/>
        <p:txBody>
          <a:bodyPr/>
          <a:lstStyle/>
          <a:p>
            <a:fld id="{C0BFD988-8F53-7E4D-B1A1-1DBAF7DEBB6C}" type="slidenum">
              <a:rPr lang="fr-FR" smtClean="0"/>
              <a:pPr/>
              <a:t>20</a:t>
            </a:fld>
            <a:endParaRPr lang="fr-FR" dirty="0"/>
          </a:p>
        </p:txBody>
      </p:sp>
      <p:sp>
        <p:nvSpPr>
          <p:cNvPr id="20" name="Titre 8">
            <a:extLst>
              <a:ext uri="{FF2B5EF4-FFF2-40B4-BE49-F238E27FC236}">
                <a16:creationId xmlns:a16="http://schemas.microsoft.com/office/drawing/2014/main" id="{FE6C3248-8CC7-DC02-1080-89E89B8C5682}"/>
              </a:ext>
            </a:extLst>
          </p:cNvPr>
          <p:cNvSpPr txBox="1">
            <a:spLocks/>
          </p:cNvSpPr>
          <p:nvPr/>
        </p:nvSpPr>
        <p:spPr>
          <a:xfrm>
            <a:off x="366521" y="621430"/>
            <a:ext cx="4525320" cy="635426"/>
          </a:xfrm>
          <a:prstGeom prst="rect">
            <a:avLst/>
          </a:prstGeom>
          <a:ln>
            <a:solidFill>
              <a:srgbClr val="273B70"/>
            </a:solidFill>
          </a:ln>
        </p:spPr>
        <p:txBody>
          <a:bodyPr vert="horz" wrap="square" lIns="91440" tIns="45720" rIns="91440" bIns="45720" rtlCol="0" anchor="ctr">
            <a:normAutofit/>
          </a:bodyPr>
          <a:lstStyle>
            <a:lvl1pPr algn="l" defTabSz="914400" rtl="0" eaLnBrk="1" latinLnBrk="0" hangingPunct="1">
              <a:lnSpc>
                <a:spcPct val="90000"/>
              </a:lnSpc>
              <a:spcBef>
                <a:spcPct val="0"/>
              </a:spcBef>
              <a:buNone/>
              <a:defRPr lang="en-GB" sz="2105" kern="1200">
                <a:solidFill>
                  <a:schemeClr val="tx1"/>
                </a:solidFill>
                <a:latin typeface="Corbel" panose="020B0503020204020204" pitchFamily="34" charset="0"/>
                <a:ea typeface="Abadi MT Condensed Extra Bold" charset="0"/>
                <a:cs typeface="Abadi MT Condensed Extra Bold" charset="0"/>
              </a:defRPr>
            </a:lvl1pPr>
          </a:lstStyle>
          <a:p>
            <a:r>
              <a:rPr lang="fr-FR" sz="2400" dirty="0">
                <a:solidFill>
                  <a:srgbClr val="002060"/>
                </a:solidFill>
                <a:latin typeface="Arial" panose="020B0604020202020204" pitchFamily="34" charset="0"/>
                <a:cs typeface="Arial" panose="020B0604020202020204" pitchFamily="34" charset="0"/>
              </a:rPr>
              <a:t>Spécificités des projets de CHI</a:t>
            </a:r>
          </a:p>
        </p:txBody>
      </p:sp>
      <p:pic>
        <p:nvPicPr>
          <p:cNvPr id="26" name="Espace réservé pour une image  25" descr="Une image contenant intérieur, Équipement médical, soins de santé, médical&#10;&#10;Le contenu généré par l’IA peut être incorrect.">
            <a:extLst>
              <a:ext uri="{FF2B5EF4-FFF2-40B4-BE49-F238E27FC236}">
                <a16:creationId xmlns:a16="http://schemas.microsoft.com/office/drawing/2014/main" id="{D4F2A301-3806-16B3-FED5-6B7A4837CB5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5994962" y="0"/>
            <a:ext cx="4696852" cy="7559675"/>
          </a:xfrm>
        </p:spPr>
      </p:pic>
      <p:graphicFrame>
        <p:nvGraphicFramePr>
          <p:cNvPr id="2" name="Diagramme 1">
            <a:extLst>
              <a:ext uri="{FF2B5EF4-FFF2-40B4-BE49-F238E27FC236}">
                <a16:creationId xmlns:a16="http://schemas.microsoft.com/office/drawing/2014/main" id="{15C4628B-80B7-4F2E-A984-3E8E35AFE11A}"/>
              </a:ext>
            </a:extLst>
          </p:cNvPr>
          <p:cNvGraphicFramePr/>
          <p:nvPr>
            <p:extLst>
              <p:ext uri="{D42A27DB-BD31-4B8C-83A1-F6EECF244321}">
                <p14:modId xmlns:p14="http://schemas.microsoft.com/office/powerpoint/2010/main" val="2706065700"/>
              </p:ext>
            </p:extLst>
          </p:nvPr>
        </p:nvGraphicFramePr>
        <p:xfrm>
          <a:off x="202442" y="2848865"/>
          <a:ext cx="5332464" cy="35953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50706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3D352-AB62-596D-4613-765784A971A2}"/>
            </a:ext>
          </a:extLst>
        </p:cNvPr>
        <p:cNvGrpSpPr/>
        <p:nvPr/>
      </p:nvGrpSpPr>
      <p:grpSpPr>
        <a:xfrm>
          <a:off x="0" y="0"/>
          <a:ext cx="0" cy="0"/>
          <a:chOff x="0" y="0"/>
          <a:chExt cx="0" cy="0"/>
        </a:xfrm>
      </p:grpSpPr>
      <p:sp>
        <p:nvSpPr>
          <p:cNvPr id="13" name="Espace réservé du texte 12">
            <a:extLst>
              <a:ext uri="{FF2B5EF4-FFF2-40B4-BE49-F238E27FC236}">
                <a16:creationId xmlns:a16="http://schemas.microsoft.com/office/drawing/2014/main" id="{0CEB94F3-994D-6FFE-DB9C-938295997173}"/>
              </a:ext>
            </a:extLst>
          </p:cNvPr>
          <p:cNvSpPr>
            <a:spLocks noGrp="1"/>
          </p:cNvSpPr>
          <p:nvPr>
            <p:ph type="body" sz="quarter" idx="12"/>
          </p:nvPr>
        </p:nvSpPr>
        <p:spPr>
          <a:xfrm>
            <a:off x="370762" y="2119392"/>
            <a:ext cx="5455880" cy="3713340"/>
          </a:xfrm>
        </p:spPr>
        <p:txBody>
          <a:bodyPr>
            <a:noAutofit/>
          </a:bodyPr>
          <a:lstStyle/>
          <a:p>
            <a:pPr marL="285750" indent="-285750">
              <a:buFont typeface="Arial" panose="020B0604020202020204" pitchFamily="34" charset="0"/>
              <a:buChar char="•"/>
            </a:pPr>
            <a:r>
              <a:rPr lang="fr-FR" sz="1600" dirty="0">
                <a:solidFill>
                  <a:srgbClr val="4D4D4D"/>
                </a:solidFill>
                <a:latin typeface="Arial" panose="020B0604020202020204" pitchFamily="34" charset="0"/>
                <a:cs typeface="Arial" panose="020B0604020202020204" pitchFamily="34" charset="0"/>
              </a:rPr>
              <a:t>Une personne référente de chaque côté</a:t>
            </a:r>
          </a:p>
          <a:p>
            <a:pPr marL="285750" indent="-285750">
              <a:buFont typeface="Arial" panose="020B0604020202020204" pitchFamily="34" charset="0"/>
              <a:buChar char="•"/>
            </a:pPr>
            <a:r>
              <a:rPr lang="fr-FR" sz="1600" dirty="0">
                <a:solidFill>
                  <a:srgbClr val="4D4D4D"/>
                </a:solidFill>
                <a:latin typeface="Arial" panose="020B0604020202020204" pitchFamily="34" charset="0"/>
                <a:cs typeface="Arial" panose="020B0604020202020204" pitchFamily="34" charset="0"/>
              </a:rPr>
              <a:t>Veiller à la </a:t>
            </a:r>
            <a:r>
              <a:rPr lang="fr-FR" sz="1600" b="1" dirty="0">
                <a:solidFill>
                  <a:srgbClr val="4D4D4D"/>
                </a:solidFill>
                <a:latin typeface="Arial" panose="020B0604020202020204" pitchFamily="34" charset="0"/>
                <a:cs typeface="Arial" panose="020B0604020202020204" pitchFamily="34" charset="0"/>
              </a:rPr>
              <a:t>pertinence</a:t>
            </a:r>
            <a:r>
              <a:rPr lang="fr-FR" sz="1600" dirty="0">
                <a:solidFill>
                  <a:srgbClr val="4D4D4D"/>
                </a:solidFill>
                <a:latin typeface="Arial" panose="020B0604020202020204" pitchFamily="34" charset="0"/>
                <a:cs typeface="Arial" panose="020B0604020202020204" pitchFamily="34" charset="0"/>
              </a:rPr>
              <a:t> et à la </a:t>
            </a:r>
            <a:r>
              <a:rPr lang="fr-FR" sz="1600" b="1" dirty="0">
                <a:solidFill>
                  <a:srgbClr val="4D4D4D"/>
                </a:solidFill>
                <a:latin typeface="Arial" panose="020B0604020202020204" pitchFamily="34" charset="0"/>
                <a:cs typeface="Arial" panose="020B0604020202020204" pitchFamily="34" charset="0"/>
              </a:rPr>
              <a:t>légitimité</a:t>
            </a:r>
            <a:r>
              <a:rPr lang="fr-FR" sz="1600" dirty="0">
                <a:solidFill>
                  <a:srgbClr val="4D4D4D"/>
                </a:solidFill>
                <a:latin typeface="Arial" panose="020B0604020202020204" pitchFamily="34" charset="0"/>
                <a:cs typeface="Arial" panose="020B0604020202020204" pitchFamily="34" charset="0"/>
              </a:rPr>
              <a:t> du partenaire choisi </a:t>
            </a:r>
            <a:r>
              <a:rPr lang="fr-FR" sz="1600" dirty="0">
                <a:solidFill>
                  <a:srgbClr val="4D4D4D"/>
                </a:solidFill>
                <a:latin typeface="Arial" panose="020B0604020202020204" pitchFamily="34" charset="0"/>
                <a:cs typeface="Arial" panose="020B0604020202020204" pitchFamily="34" charset="0"/>
                <a:sym typeface="Wingdings" panose="05000000000000000000" pitchFamily="2" charset="2"/>
              </a:rPr>
              <a:t> analyse des capacités et des besoins</a:t>
            </a:r>
          </a:p>
          <a:p>
            <a:pPr marL="285750" indent="-285750">
              <a:buFont typeface="Arial" panose="020B0604020202020204" pitchFamily="34" charset="0"/>
              <a:buChar char="•"/>
            </a:pPr>
            <a:r>
              <a:rPr lang="fr-FR" sz="1600" b="1" dirty="0">
                <a:solidFill>
                  <a:srgbClr val="4D4D4D"/>
                </a:solidFill>
                <a:latin typeface="Arial" panose="020B0604020202020204" pitchFamily="34" charset="0"/>
                <a:cs typeface="Arial" panose="020B0604020202020204" pitchFamily="34" charset="0"/>
                <a:sym typeface="Wingdings" panose="05000000000000000000" pitchFamily="2" charset="2"/>
              </a:rPr>
              <a:t>Formalisation</a:t>
            </a:r>
            <a:r>
              <a:rPr lang="fr-FR" sz="1600" dirty="0">
                <a:solidFill>
                  <a:srgbClr val="4D4D4D"/>
                </a:solidFill>
                <a:latin typeface="Arial" panose="020B0604020202020204" pitchFamily="34" charset="0"/>
                <a:cs typeface="Arial" panose="020B0604020202020204" pitchFamily="34" charset="0"/>
                <a:sym typeface="Wingdings" panose="05000000000000000000" pitchFamily="2" charset="2"/>
              </a:rPr>
              <a:t> par écrit : </a:t>
            </a:r>
          </a:p>
          <a:p>
            <a:pPr lvl="1"/>
            <a:r>
              <a:rPr lang="fr-FR" sz="1600" dirty="0">
                <a:solidFill>
                  <a:srgbClr val="4D4D4D"/>
                </a:solidFill>
                <a:latin typeface="Arial" panose="020B0604020202020204" pitchFamily="34" charset="0"/>
                <a:cs typeface="Arial" panose="020B0604020202020204" pitchFamily="34" charset="0"/>
                <a:sym typeface="Wingdings" panose="05000000000000000000" pitchFamily="2" charset="2"/>
              </a:rPr>
              <a:t>Accord-cadre de coopération et d'échange </a:t>
            </a:r>
          </a:p>
          <a:p>
            <a:pPr lvl="1"/>
            <a:r>
              <a:rPr lang="fr-FR" sz="1600" dirty="0">
                <a:solidFill>
                  <a:srgbClr val="4D4D4D"/>
                </a:solidFill>
                <a:latin typeface="Arial" panose="020B0604020202020204" pitchFamily="34" charset="0"/>
                <a:cs typeface="Arial" panose="020B0604020202020204" pitchFamily="34" charset="0"/>
                <a:sym typeface="Wingdings" panose="05000000000000000000" pitchFamily="2" charset="2"/>
              </a:rPr>
              <a:t>Convention ou protocole d'accueil d'un chercheur ou enseignant-chercheur étranger</a:t>
            </a:r>
          </a:p>
          <a:p>
            <a:pPr lvl="1"/>
            <a:r>
              <a:rPr lang="fr-FR" sz="1600" dirty="0">
                <a:solidFill>
                  <a:srgbClr val="4D4D4D"/>
                </a:solidFill>
                <a:latin typeface="Arial" panose="020B0604020202020204" pitchFamily="34" charset="0"/>
                <a:cs typeface="Arial" panose="020B0604020202020204" pitchFamily="34" charset="0"/>
              </a:rPr>
              <a:t>Protocole d'accord</a:t>
            </a:r>
          </a:p>
          <a:p>
            <a:pPr lvl="1"/>
            <a:r>
              <a:rPr lang="fr-FR" sz="1600" dirty="0">
                <a:solidFill>
                  <a:srgbClr val="4D4D4D"/>
                </a:solidFill>
                <a:latin typeface="Arial" panose="020B0604020202020204" pitchFamily="34" charset="0"/>
                <a:cs typeface="Arial" panose="020B0604020202020204" pitchFamily="34" charset="0"/>
              </a:rPr>
              <a:t>Lettre d'intention…</a:t>
            </a:r>
          </a:p>
          <a:p>
            <a:pPr marL="285750" indent="-285750">
              <a:buFont typeface="Arial" panose="020B0604020202020204" pitchFamily="34" charset="0"/>
              <a:buChar char="•"/>
            </a:pPr>
            <a:r>
              <a:rPr lang="fr-FR" sz="1600" dirty="0">
                <a:solidFill>
                  <a:srgbClr val="4D4D4D"/>
                </a:solidFill>
                <a:latin typeface="Arial" panose="020B0604020202020204" pitchFamily="34" charset="0"/>
                <a:cs typeface="Arial" panose="020B0604020202020204" pitchFamily="34" charset="0"/>
              </a:rPr>
              <a:t>Durée à adapter en fonction du type d’accord</a:t>
            </a:r>
          </a:p>
          <a:p>
            <a:pPr marL="285750" indent="-285750">
              <a:buFont typeface="Arial" panose="020B0604020202020204" pitchFamily="34" charset="0"/>
              <a:buChar char="•"/>
            </a:pPr>
            <a:endParaRPr lang="fr-FR" sz="1600" b="1" dirty="0">
              <a:solidFill>
                <a:srgbClr val="4D4D4D"/>
              </a:solidFill>
              <a:latin typeface="Arial" panose="020B0604020202020204" pitchFamily="34" charset="0"/>
              <a:cs typeface="Arial" panose="020B0604020202020204" pitchFamily="34" charset="0"/>
            </a:endParaRPr>
          </a:p>
        </p:txBody>
      </p:sp>
      <p:sp>
        <p:nvSpPr>
          <p:cNvPr id="11" name="Espace réservé du texte 10">
            <a:extLst>
              <a:ext uri="{FF2B5EF4-FFF2-40B4-BE49-F238E27FC236}">
                <a16:creationId xmlns:a16="http://schemas.microsoft.com/office/drawing/2014/main" id="{B30C2D45-05A6-7B3A-0A89-CC39B4D050DA}"/>
              </a:ext>
            </a:extLst>
          </p:cNvPr>
          <p:cNvSpPr>
            <a:spLocks noGrp="1"/>
          </p:cNvSpPr>
          <p:nvPr>
            <p:ph type="body" sz="quarter" idx="11"/>
          </p:nvPr>
        </p:nvSpPr>
        <p:spPr>
          <a:xfrm>
            <a:off x="366521" y="1574976"/>
            <a:ext cx="2485847" cy="411353"/>
          </a:xfrm>
        </p:spPr>
        <p:txBody>
          <a:bodyPr>
            <a:noAutofit/>
          </a:bodyPr>
          <a:lstStyle/>
          <a:p>
            <a:r>
              <a:rPr lang="fr-FR" sz="2000" b="1" dirty="0">
                <a:solidFill>
                  <a:srgbClr val="273B70"/>
                </a:solidFill>
                <a:latin typeface="Arial" panose="020B0604020202020204" pitchFamily="34" charset="0"/>
                <a:cs typeface="Arial" panose="020B0604020202020204" pitchFamily="34" charset="0"/>
              </a:rPr>
              <a:t>Partenariat</a:t>
            </a:r>
            <a:r>
              <a:rPr lang="fr-FR" sz="2000" dirty="0">
                <a:solidFill>
                  <a:srgbClr val="263972"/>
                </a:solidFill>
              </a:rPr>
              <a:t>	</a:t>
            </a:r>
          </a:p>
        </p:txBody>
      </p:sp>
      <p:sp>
        <p:nvSpPr>
          <p:cNvPr id="3" name="Espace réservé du numéro de diapositive 2">
            <a:extLst>
              <a:ext uri="{FF2B5EF4-FFF2-40B4-BE49-F238E27FC236}">
                <a16:creationId xmlns:a16="http://schemas.microsoft.com/office/drawing/2014/main" id="{FD4333DE-FB1B-8C98-63D1-6F48F188C663}"/>
              </a:ext>
            </a:extLst>
          </p:cNvPr>
          <p:cNvSpPr>
            <a:spLocks noGrp="1"/>
          </p:cNvSpPr>
          <p:nvPr>
            <p:ph type="sldNum" sz="quarter" idx="4"/>
          </p:nvPr>
        </p:nvSpPr>
        <p:spPr/>
        <p:txBody>
          <a:bodyPr/>
          <a:lstStyle/>
          <a:p>
            <a:fld id="{C0BFD988-8F53-7E4D-B1A1-1DBAF7DEBB6C}" type="slidenum">
              <a:rPr lang="fr-FR" smtClean="0"/>
              <a:pPr/>
              <a:t>21</a:t>
            </a:fld>
            <a:endParaRPr lang="fr-FR" dirty="0"/>
          </a:p>
        </p:txBody>
      </p:sp>
      <p:sp>
        <p:nvSpPr>
          <p:cNvPr id="20" name="Titre 8">
            <a:extLst>
              <a:ext uri="{FF2B5EF4-FFF2-40B4-BE49-F238E27FC236}">
                <a16:creationId xmlns:a16="http://schemas.microsoft.com/office/drawing/2014/main" id="{E30663AC-2981-95C8-A2DA-2540C66A6E19}"/>
              </a:ext>
            </a:extLst>
          </p:cNvPr>
          <p:cNvSpPr txBox="1">
            <a:spLocks/>
          </p:cNvSpPr>
          <p:nvPr/>
        </p:nvSpPr>
        <p:spPr>
          <a:xfrm>
            <a:off x="366521" y="621430"/>
            <a:ext cx="4525320" cy="635426"/>
          </a:xfrm>
          <a:prstGeom prst="rect">
            <a:avLst/>
          </a:prstGeom>
          <a:ln>
            <a:solidFill>
              <a:srgbClr val="273B70"/>
            </a:solidFill>
          </a:ln>
        </p:spPr>
        <p:txBody>
          <a:bodyPr vert="horz" wrap="square" lIns="91440" tIns="45720" rIns="91440" bIns="45720" rtlCol="0" anchor="ctr">
            <a:normAutofit/>
          </a:bodyPr>
          <a:lstStyle>
            <a:lvl1pPr algn="l" defTabSz="914400" rtl="0" eaLnBrk="1" latinLnBrk="0" hangingPunct="1">
              <a:lnSpc>
                <a:spcPct val="90000"/>
              </a:lnSpc>
              <a:spcBef>
                <a:spcPct val="0"/>
              </a:spcBef>
              <a:buNone/>
              <a:defRPr lang="en-GB" sz="2105" kern="1200">
                <a:solidFill>
                  <a:schemeClr val="tx1"/>
                </a:solidFill>
                <a:latin typeface="Corbel" panose="020B0503020204020204" pitchFamily="34" charset="0"/>
                <a:ea typeface="Abadi MT Condensed Extra Bold" charset="0"/>
                <a:cs typeface="Abadi MT Condensed Extra Bold" charset="0"/>
              </a:defRPr>
            </a:lvl1pPr>
          </a:lstStyle>
          <a:p>
            <a:r>
              <a:rPr lang="fr-FR" sz="2400" dirty="0">
                <a:solidFill>
                  <a:srgbClr val="002060"/>
                </a:solidFill>
                <a:latin typeface="Arial" panose="020B0604020202020204" pitchFamily="34" charset="0"/>
                <a:cs typeface="Arial" panose="020B0604020202020204" pitchFamily="34" charset="0"/>
              </a:rPr>
              <a:t>Spécificités des projets de CHI</a:t>
            </a:r>
          </a:p>
        </p:txBody>
      </p:sp>
      <p:pic>
        <p:nvPicPr>
          <p:cNvPr id="26" name="Espace réservé pour une image  25" descr="Une image contenant intérieur, Équipement médical, soins de santé, médical&#10;&#10;Le contenu généré par l’IA peut être incorrect.">
            <a:extLst>
              <a:ext uri="{FF2B5EF4-FFF2-40B4-BE49-F238E27FC236}">
                <a16:creationId xmlns:a16="http://schemas.microsoft.com/office/drawing/2014/main" id="{87E0D173-5751-BE65-0192-C7207A3F252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5994962" y="0"/>
            <a:ext cx="4696852" cy="7559675"/>
          </a:xfrm>
        </p:spPr>
      </p:pic>
    </p:spTree>
    <p:extLst>
      <p:ext uri="{BB962C8B-B14F-4D97-AF65-F5344CB8AC3E}">
        <p14:creationId xmlns:p14="http://schemas.microsoft.com/office/powerpoint/2010/main" val="2965412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B9F5DD75-4223-423B-055E-A66070BC4E64}"/>
              </a:ext>
            </a:extLst>
          </p:cNvPr>
          <p:cNvSpPr>
            <a:spLocks noGrp="1"/>
          </p:cNvSpPr>
          <p:nvPr>
            <p:ph type="title"/>
          </p:nvPr>
        </p:nvSpPr>
        <p:spPr>
          <a:xfrm>
            <a:off x="366521" y="621430"/>
            <a:ext cx="4525320" cy="635426"/>
          </a:xfrm>
          <a:ln>
            <a:solidFill>
              <a:srgbClr val="273B70"/>
            </a:solidFill>
          </a:ln>
        </p:spPr>
        <p:txBody>
          <a:bodyPr vert="horz" lIns="91440" tIns="45720" rIns="91440" bIns="45720" rtlCol="0" anchor="ctr">
            <a:normAutofit/>
          </a:bodyPr>
          <a:lstStyle/>
          <a:p>
            <a:r>
              <a:rPr lang="fr-FR" dirty="0">
                <a:solidFill>
                  <a:srgbClr val="002060"/>
                </a:solidFill>
              </a:rPr>
              <a:t>Spécificités des projets de CHI</a:t>
            </a:r>
          </a:p>
        </p:txBody>
      </p:sp>
      <p:sp>
        <p:nvSpPr>
          <p:cNvPr id="3" name="Espace réservé du numéro de diapositive 2">
            <a:extLst>
              <a:ext uri="{FF2B5EF4-FFF2-40B4-BE49-F238E27FC236}">
                <a16:creationId xmlns:a16="http://schemas.microsoft.com/office/drawing/2014/main" id="{F3C12243-A365-BC32-0BDC-498476707D00}"/>
              </a:ext>
            </a:extLst>
          </p:cNvPr>
          <p:cNvSpPr>
            <a:spLocks noGrp="1"/>
          </p:cNvSpPr>
          <p:nvPr>
            <p:ph type="sldNum" sz="quarter" idx="12"/>
          </p:nvPr>
        </p:nvSpPr>
        <p:spPr/>
        <p:txBody>
          <a:bodyPr/>
          <a:lstStyle/>
          <a:p>
            <a:fld id="{C0BFD988-8F53-7E4D-B1A1-1DBAF7DEBB6C}" type="slidenum">
              <a:rPr lang="fr-FR" smtClean="0"/>
              <a:pPr/>
              <a:t>22</a:t>
            </a:fld>
            <a:endParaRPr lang="fr-FR" dirty="0"/>
          </a:p>
        </p:txBody>
      </p:sp>
      <p:sp>
        <p:nvSpPr>
          <p:cNvPr id="12" name="Espace réservé du texte 11">
            <a:extLst>
              <a:ext uri="{FF2B5EF4-FFF2-40B4-BE49-F238E27FC236}">
                <a16:creationId xmlns:a16="http://schemas.microsoft.com/office/drawing/2014/main" id="{FCAF470A-C9DB-F873-6A81-E28144C9AFE2}"/>
              </a:ext>
            </a:extLst>
          </p:cNvPr>
          <p:cNvSpPr>
            <a:spLocks noGrp="1"/>
          </p:cNvSpPr>
          <p:nvPr>
            <p:ph type="body" sz="quarter" idx="17"/>
          </p:nvPr>
        </p:nvSpPr>
        <p:spPr>
          <a:xfrm>
            <a:off x="417988" y="2259217"/>
            <a:ext cx="4698298" cy="4356677"/>
          </a:xfrm>
        </p:spPr>
        <p:txBody>
          <a:bodyPr>
            <a:noAutofit/>
          </a:bodyPr>
          <a:lstStyle/>
          <a:p>
            <a:r>
              <a:rPr lang="fr-FR" sz="1600" dirty="0"/>
              <a:t>2 grandes catégories à définir : </a:t>
            </a:r>
          </a:p>
          <a:p>
            <a:endParaRPr lang="fr-FR" sz="1600" dirty="0"/>
          </a:p>
          <a:p>
            <a:endParaRPr lang="fr-FR" sz="1600" dirty="0"/>
          </a:p>
          <a:p>
            <a:endParaRPr lang="fr-FR" sz="1600" dirty="0"/>
          </a:p>
          <a:p>
            <a:endParaRPr lang="fr-FR" sz="1600" dirty="0"/>
          </a:p>
          <a:p>
            <a:endParaRPr lang="fr-FR" sz="1600" dirty="0"/>
          </a:p>
          <a:p>
            <a:endParaRPr lang="fr-FR" sz="1600" dirty="0"/>
          </a:p>
          <a:p>
            <a:endParaRPr lang="fr-FR" sz="1600" dirty="0"/>
          </a:p>
          <a:p>
            <a:endParaRPr lang="fr-FR" sz="1600" dirty="0"/>
          </a:p>
          <a:p>
            <a:r>
              <a:rPr lang="fr-FR" sz="1600" dirty="0"/>
              <a:t>A minima, définir un COPIL + autres espaces ?</a:t>
            </a:r>
          </a:p>
          <a:p>
            <a:r>
              <a:rPr lang="fr-FR" sz="1600" dirty="0"/>
              <a:t>Pour chaque espace, définir : </a:t>
            </a:r>
          </a:p>
          <a:p>
            <a:pPr lvl="1"/>
            <a:r>
              <a:rPr lang="fr-FR" sz="1600" dirty="0">
                <a:solidFill>
                  <a:srgbClr val="4D4D4D"/>
                </a:solidFill>
                <a:latin typeface="Arial" panose="020B0604020202020204" pitchFamily="34" charset="0"/>
                <a:cs typeface="Arial" panose="020B0604020202020204" pitchFamily="34" charset="0"/>
              </a:rPr>
              <a:t>Son mandat</a:t>
            </a:r>
          </a:p>
          <a:p>
            <a:pPr lvl="1"/>
            <a:r>
              <a:rPr lang="fr-FR" sz="1600" dirty="0">
                <a:solidFill>
                  <a:srgbClr val="4D4D4D"/>
                </a:solidFill>
                <a:latin typeface="Arial" panose="020B0604020202020204" pitchFamily="34" charset="0"/>
                <a:cs typeface="Arial" panose="020B0604020202020204" pitchFamily="34" charset="0"/>
              </a:rPr>
              <a:t>Sa composition</a:t>
            </a:r>
          </a:p>
          <a:p>
            <a:pPr lvl="1"/>
            <a:r>
              <a:rPr lang="fr-FR" sz="1600" dirty="0">
                <a:solidFill>
                  <a:srgbClr val="4D4D4D"/>
                </a:solidFill>
                <a:latin typeface="Arial" panose="020B0604020202020204" pitchFamily="34" charset="0"/>
                <a:cs typeface="Arial" panose="020B0604020202020204" pitchFamily="34" charset="0"/>
              </a:rPr>
              <a:t>La fréquence des réunions</a:t>
            </a:r>
          </a:p>
          <a:p>
            <a:pPr lvl="1"/>
            <a:r>
              <a:rPr lang="fr-FR" sz="1600" dirty="0">
                <a:solidFill>
                  <a:srgbClr val="4D4D4D"/>
                </a:solidFill>
                <a:latin typeface="Arial" panose="020B0604020202020204" pitchFamily="34" charset="0"/>
                <a:cs typeface="Arial" panose="020B0604020202020204" pitchFamily="34" charset="0"/>
              </a:rPr>
              <a:t>Les modalités d’animation</a:t>
            </a:r>
          </a:p>
          <a:p>
            <a:pPr marL="457200" lvl="1" indent="0">
              <a:buNone/>
            </a:pPr>
            <a:endParaRPr lang="fr-FR" sz="1600" dirty="0">
              <a:solidFill>
                <a:srgbClr val="4D4D4D"/>
              </a:solidFill>
              <a:latin typeface="Arial" panose="020B0604020202020204" pitchFamily="34" charset="0"/>
              <a:cs typeface="Arial" panose="020B0604020202020204" pitchFamily="34" charset="0"/>
              <a:sym typeface="Wingdings" panose="05000000000000000000" pitchFamily="2" charset="2"/>
            </a:endParaRPr>
          </a:p>
        </p:txBody>
      </p:sp>
      <p:sp>
        <p:nvSpPr>
          <p:cNvPr id="14" name="Espace réservé du texte 13">
            <a:extLst>
              <a:ext uri="{FF2B5EF4-FFF2-40B4-BE49-F238E27FC236}">
                <a16:creationId xmlns:a16="http://schemas.microsoft.com/office/drawing/2014/main" id="{43088C08-27B2-6656-5CF1-779D690B7876}"/>
              </a:ext>
            </a:extLst>
          </p:cNvPr>
          <p:cNvSpPr>
            <a:spLocks noGrp="1"/>
          </p:cNvSpPr>
          <p:nvPr>
            <p:ph type="body" sz="quarter" idx="19"/>
          </p:nvPr>
        </p:nvSpPr>
        <p:spPr>
          <a:xfrm>
            <a:off x="417988" y="1748816"/>
            <a:ext cx="4511675" cy="314325"/>
          </a:xfrm>
        </p:spPr>
        <p:txBody>
          <a:bodyPr/>
          <a:lstStyle/>
          <a:p>
            <a:r>
              <a:rPr lang="fr-FR" sz="2000" dirty="0"/>
              <a:t>Gouvernance de projet</a:t>
            </a:r>
          </a:p>
        </p:txBody>
      </p:sp>
      <p:sp>
        <p:nvSpPr>
          <p:cNvPr id="16" name="ZoneTexte 15">
            <a:extLst>
              <a:ext uri="{FF2B5EF4-FFF2-40B4-BE49-F238E27FC236}">
                <a16:creationId xmlns:a16="http://schemas.microsoft.com/office/drawing/2014/main" id="{39A78146-CA08-80C8-D1E8-5DE9A1CAB469}"/>
              </a:ext>
            </a:extLst>
          </p:cNvPr>
          <p:cNvSpPr txBox="1"/>
          <p:nvPr/>
        </p:nvSpPr>
        <p:spPr>
          <a:xfrm>
            <a:off x="4113293" y="6413657"/>
            <a:ext cx="6160532" cy="830997"/>
          </a:xfrm>
          <a:prstGeom prst="rect">
            <a:avLst/>
          </a:prstGeom>
          <a:noFill/>
        </p:spPr>
        <p:txBody>
          <a:bodyPr wrap="square">
            <a:spAutoFit/>
          </a:bodyPr>
          <a:lstStyle/>
          <a:p>
            <a:pPr marL="0" indent="0" algn="ctr">
              <a:buNone/>
            </a:pPr>
            <a:r>
              <a:rPr lang="fr-FR" sz="2400" b="1" i="1" u="none" strike="noStrike" baseline="0" dirty="0"/>
              <a:t>Détenir l’information constitue une forme de pouvoir</a:t>
            </a:r>
            <a:endParaRPr lang="fr-FR" sz="2400" b="1" i="1" dirty="0"/>
          </a:p>
        </p:txBody>
      </p:sp>
      <p:sp>
        <p:nvSpPr>
          <p:cNvPr id="22" name="ZoneTexte 21">
            <a:extLst>
              <a:ext uri="{FF2B5EF4-FFF2-40B4-BE49-F238E27FC236}">
                <a16:creationId xmlns:a16="http://schemas.microsoft.com/office/drawing/2014/main" id="{C4B405AD-DE38-A2F0-3222-D063099ABF38}"/>
              </a:ext>
            </a:extLst>
          </p:cNvPr>
          <p:cNvSpPr txBox="1"/>
          <p:nvPr/>
        </p:nvSpPr>
        <p:spPr>
          <a:xfrm>
            <a:off x="5622539" y="2301542"/>
            <a:ext cx="4901132" cy="3785652"/>
          </a:xfrm>
          <a:prstGeom prst="rect">
            <a:avLst/>
          </a:prstGeom>
          <a:noFill/>
        </p:spPr>
        <p:txBody>
          <a:bodyPr wrap="square">
            <a:spAutoFit/>
          </a:bodyPr>
          <a:lstStyle/>
          <a:p>
            <a:r>
              <a:rPr lang="fr-FR" sz="1600" b="1" dirty="0">
                <a:solidFill>
                  <a:srgbClr val="4D4D4D"/>
                </a:solidFill>
                <a:latin typeface="Arial" panose="020B0604020202020204" pitchFamily="34" charset="0"/>
                <a:cs typeface="Arial" panose="020B0604020202020204" pitchFamily="34" charset="0"/>
                <a:sym typeface="Wingdings" panose="05000000000000000000" pitchFamily="2" charset="2"/>
              </a:rPr>
              <a:t>Comment définir les membres du COPIL ?</a:t>
            </a:r>
            <a:r>
              <a:rPr lang="fr-FR" sz="1600" dirty="0">
                <a:solidFill>
                  <a:srgbClr val="4D4D4D"/>
                </a:solidFill>
                <a:latin typeface="Arial" panose="020B0604020202020204" pitchFamily="34" charset="0"/>
                <a:cs typeface="Arial" panose="020B0604020202020204" pitchFamily="34" charset="0"/>
                <a:sym typeface="Wingdings" panose="05000000000000000000" pitchFamily="2" charset="2"/>
              </a:rPr>
              <a:t> </a:t>
            </a:r>
          </a:p>
          <a:p>
            <a:pPr marL="742950" lvl="1" indent="-285750">
              <a:buFont typeface="Arial" panose="020B0604020202020204" pitchFamily="34" charset="0"/>
              <a:buChar char="•"/>
            </a:pPr>
            <a:r>
              <a:rPr lang="fr-FR" sz="1600" dirty="0">
                <a:solidFill>
                  <a:srgbClr val="4D4D4D"/>
                </a:solidFill>
                <a:latin typeface="Arial" panose="020B0604020202020204" pitchFamily="34" charset="0"/>
                <a:cs typeface="Arial" panose="020B0604020202020204" pitchFamily="34" charset="0"/>
              </a:rPr>
              <a:t>Légitimité</a:t>
            </a:r>
          </a:p>
          <a:p>
            <a:pPr marL="742950" lvl="1" indent="-285750">
              <a:buFont typeface="Arial" panose="020B0604020202020204" pitchFamily="34" charset="0"/>
              <a:buChar char="•"/>
            </a:pPr>
            <a:r>
              <a:rPr lang="fr-FR" sz="1600" dirty="0">
                <a:solidFill>
                  <a:srgbClr val="4D4D4D"/>
                </a:solidFill>
                <a:latin typeface="Arial" panose="020B0604020202020204" pitchFamily="34" charset="0"/>
                <a:cs typeface="Arial" panose="020B0604020202020204" pitchFamily="34" charset="0"/>
              </a:rPr>
              <a:t>Expertise (ex: Genre)</a:t>
            </a:r>
          </a:p>
          <a:p>
            <a:pPr marL="742950" lvl="1" indent="-285750">
              <a:buFont typeface="Arial" panose="020B0604020202020204" pitchFamily="34" charset="0"/>
              <a:buChar char="•"/>
            </a:pPr>
            <a:r>
              <a:rPr lang="fr-FR" sz="1600" dirty="0">
                <a:solidFill>
                  <a:srgbClr val="4D4D4D"/>
                </a:solidFill>
                <a:latin typeface="Arial" panose="020B0604020202020204" pitchFamily="34" charset="0"/>
                <a:cs typeface="Arial" panose="020B0604020202020204" pitchFamily="34" charset="0"/>
              </a:rPr>
              <a:t>Disponibilité</a:t>
            </a:r>
          </a:p>
          <a:p>
            <a:pPr marL="742950" lvl="1" indent="-285750">
              <a:buFont typeface="Arial" panose="020B0604020202020204" pitchFamily="34" charset="0"/>
              <a:buChar char="•"/>
            </a:pPr>
            <a:endParaRPr lang="fr-FR" sz="1600" dirty="0">
              <a:solidFill>
                <a:srgbClr val="4D4D4D"/>
              </a:solidFill>
              <a:latin typeface="Arial" panose="020B0604020202020204" pitchFamily="34" charset="0"/>
              <a:cs typeface="Arial" panose="020B0604020202020204" pitchFamily="34" charset="0"/>
            </a:endParaRPr>
          </a:p>
          <a:p>
            <a:pPr marL="457200" lvl="1" indent="0">
              <a:buNone/>
            </a:pPr>
            <a:endParaRPr lang="fr-FR" sz="1600" dirty="0">
              <a:sym typeface="Wingdings" panose="05000000000000000000" pitchFamily="2" charset="2"/>
            </a:endParaRPr>
          </a:p>
          <a:p>
            <a:pPr marL="0" indent="0">
              <a:buNone/>
            </a:pPr>
            <a:r>
              <a:rPr lang="fr-FR" sz="1600" b="1" dirty="0">
                <a:solidFill>
                  <a:srgbClr val="4D4D4D"/>
                </a:solidFill>
                <a:latin typeface="Arial" panose="020B0604020202020204" pitchFamily="34" charset="0"/>
                <a:cs typeface="Arial" panose="020B0604020202020204" pitchFamily="34" charset="0"/>
                <a:sym typeface="Wingdings" panose="05000000000000000000" pitchFamily="2" charset="2"/>
              </a:rPr>
              <a:t>Quel est le rôle du COPIL ?</a:t>
            </a:r>
            <a:r>
              <a:rPr lang="fr-FR" sz="1600" dirty="0">
                <a:solidFill>
                  <a:srgbClr val="4D4D4D"/>
                </a:solidFill>
                <a:latin typeface="Arial" panose="020B0604020202020204" pitchFamily="34" charset="0"/>
                <a:cs typeface="Arial" panose="020B0604020202020204" pitchFamily="34" charset="0"/>
                <a:sym typeface="Wingdings" panose="05000000000000000000" pitchFamily="2" charset="2"/>
              </a:rPr>
              <a:t> </a:t>
            </a:r>
          </a:p>
          <a:p>
            <a:pPr marL="285750" indent="-285750">
              <a:buFont typeface="Arial" panose="020B0604020202020204" pitchFamily="34" charset="0"/>
              <a:buChar char="•"/>
            </a:pPr>
            <a:r>
              <a:rPr lang="fr-FR" sz="1600" b="1" dirty="0">
                <a:solidFill>
                  <a:srgbClr val="4D4D4D"/>
                </a:solidFill>
                <a:latin typeface="Arial" panose="020B0604020202020204" pitchFamily="34" charset="0"/>
                <a:cs typeface="Arial" panose="020B0604020202020204" pitchFamily="34" charset="0"/>
                <a:sym typeface="Wingdings" panose="05000000000000000000" pitchFamily="2" charset="2"/>
              </a:rPr>
              <a:t>Formalise</a:t>
            </a:r>
            <a:r>
              <a:rPr lang="fr-FR" sz="1600" dirty="0">
                <a:solidFill>
                  <a:srgbClr val="4D4D4D"/>
                </a:solidFill>
                <a:latin typeface="Arial" panose="020B0604020202020204" pitchFamily="34" charset="0"/>
                <a:cs typeface="Arial" panose="020B0604020202020204" pitchFamily="34" charset="0"/>
                <a:sym typeface="Wingdings" panose="05000000000000000000" pitchFamily="2" charset="2"/>
              </a:rPr>
              <a:t> les objectifs, la stratégie, définit l’organisation pour les atteindre</a:t>
            </a:r>
          </a:p>
          <a:p>
            <a:pPr marL="285750" indent="-285750">
              <a:buFont typeface="Arial" panose="020B0604020202020204" pitchFamily="34" charset="0"/>
              <a:buChar char="•"/>
            </a:pPr>
            <a:r>
              <a:rPr lang="fr-FR" sz="1600" b="1" dirty="0">
                <a:solidFill>
                  <a:srgbClr val="4D4D4D"/>
                </a:solidFill>
                <a:latin typeface="Arial" panose="020B0604020202020204" pitchFamily="34" charset="0"/>
                <a:cs typeface="Arial" panose="020B0604020202020204" pitchFamily="34" charset="0"/>
                <a:sym typeface="Wingdings" panose="05000000000000000000" pitchFamily="2" charset="2"/>
              </a:rPr>
              <a:t>Accompagne </a:t>
            </a:r>
            <a:r>
              <a:rPr lang="fr-FR" sz="1600" dirty="0">
                <a:solidFill>
                  <a:srgbClr val="4D4D4D"/>
                </a:solidFill>
                <a:latin typeface="Arial" panose="020B0604020202020204" pitchFamily="34" charset="0"/>
                <a:cs typeface="Arial" panose="020B0604020202020204" pitchFamily="34" charset="0"/>
                <a:sym typeface="Wingdings" panose="05000000000000000000" pitchFamily="2" charset="2"/>
              </a:rPr>
              <a:t>la mise en œuvre le projet</a:t>
            </a:r>
          </a:p>
          <a:p>
            <a:pPr marL="285750" indent="-285750">
              <a:buFont typeface="Arial" panose="020B0604020202020204" pitchFamily="34" charset="0"/>
              <a:buChar char="•"/>
            </a:pPr>
            <a:r>
              <a:rPr lang="fr-FR" sz="1600" b="1" dirty="0">
                <a:solidFill>
                  <a:srgbClr val="4D4D4D"/>
                </a:solidFill>
                <a:latin typeface="Arial" panose="020B0604020202020204" pitchFamily="34" charset="0"/>
                <a:cs typeface="Arial" panose="020B0604020202020204" pitchFamily="34" charset="0"/>
                <a:sym typeface="Wingdings" panose="05000000000000000000" pitchFamily="2" charset="2"/>
              </a:rPr>
              <a:t>Elabore</a:t>
            </a:r>
            <a:r>
              <a:rPr lang="fr-FR" sz="1600" dirty="0">
                <a:solidFill>
                  <a:srgbClr val="4D4D4D"/>
                </a:solidFill>
                <a:latin typeface="Arial" panose="020B0604020202020204" pitchFamily="34" charset="0"/>
                <a:cs typeface="Arial" panose="020B0604020202020204" pitchFamily="34" charset="0"/>
                <a:sym typeface="Wingdings" panose="05000000000000000000" pitchFamily="2" charset="2"/>
              </a:rPr>
              <a:t> les outils nécessaires au pilotage et à la coordination des parties. </a:t>
            </a:r>
          </a:p>
          <a:p>
            <a:pPr marL="285750" indent="-285750">
              <a:buFont typeface="Arial" panose="020B0604020202020204" pitchFamily="34" charset="0"/>
              <a:buChar char="•"/>
            </a:pPr>
            <a:r>
              <a:rPr lang="fr-FR" sz="1600" dirty="0">
                <a:solidFill>
                  <a:srgbClr val="4D4D4D"/>
                </a:solidFill>
                <a:latin typeface="Arial" panose="020B0604020202020204" pitchFamily="34" charset="0"/>
                <a:cs typeface="Arial" panose="020B0604020202020204" pitchFamily="34" charset="0"/>
                <a:sym typeface="Wingdings" panose="05000000000000000000" pitchFamily="2" charset="2"/>
              </a:rPr>
              <a:t>Une fois le projet lancé, il doit </a:t>
            </a:r>
            <a:r>
              <a:rPr lang="fr-FR" sz="1600" b="1" dirty="0">
                <a:solidFill>
                  <a:srgbClr val="4D4D4D"/>
                </a:solidFill>
                <a:latin typeface="Arial" panose="020B0604020202020204" pitchFamily="34" charset="0"/>
                <a:cs typeface="Arial" panose="020B0604020202020204" pitchFamily="34" charset="0"/>
                <a:sym typeface="Wingdings" panose="05000000000000000000" pitchFamily="2" charset="2"/>
              </a:rPr>
              <a:t>suivre</a:t>
            </a:r>
            <a:r>
              <a:rPr lang="fr-FR" sz="1600" dirty="0">
                <a:solidFill>
                  <a:srgbClr val="4D4D4D"/>
                </a:solidFill>
                <a:latin typeface="Arial" panose="020B0604020202020204" pitchFamily="34" charset="0"/>
                <a:cs typeface="Arial" panose="020B0604020202020204" pitchFamily="34" charset="0"/>
                <a:sym typeface="Wingdings" panose="05000000000000000000" pitchFamily="2" charset="2"/>
              </a:rPr>
              <a:t> les progrès du projet, </a:t>
            </a:r>
            <a:r>
              <a:rPr lang="fr-FR" sz="1600" b="1" dirty="0">
                <a:solidFill>
                  <a:srgbClr val="4D4D4D"/>
                </a:solidFill>
                <a:latin typeface="Arial" panose="020B0604020202020204" pitchFamily="34" charset="0"/>
                <a:cs typeface="Arial" panose="020B0604020202020204" pitchFamily="34" charset="0"/>
                <a:sym typeface="Wingdings" panose="05000000000000000000" pitchFamily="2" charset="2"/>
              </a:rPr>
              <a:t>analyser</a:t>
            </a:r>
            <a:r>
              <a:rPr lang="fr-FR" sz="1600" dirty="0">
                <a:solidFill>
                  <a:srgbClr val="4D4D4D"/>
                </a:solidFill>
                <a:latin typeface="Arial" panose="020B0604020202020204" pitchFamily="34" charset="0"/>
                <a:cs typeface="Arial" panose="020B0604020202020204" pitchFamily="34" charset="0"/>
                <a:sym typeface="Wingdings" panose="05000000000000000000" pitchFamily="2" charset="2"/>
              </a:rPr>
              <a:t> les écarts, </a:t>
            </a:r>
            <a:r>
              <a:rPr lang="fr-FR" sz="1600" b="1" dirty="0">
                <a:solidFill>
                  <a:srgbClr val="4D4D4D"/>
                </a:solidFill>
                <a:latin typeface="Arial" panose="020B0604020202020204" pitchFamily="34" charset="0"/>
                <a:cs typeface="Arial" panose="020B0604020202020204" pitchFamily="34" charset="0"/>
                <a:sym typeface="Wingdings" panose="05000000000000000000" pitchFamily="2" charset="2"/>
              </a:rPr>
              <a:t>identifier</a:t>
            </a:r>
            <a:r>
              <a:rPr lang="fr-FR" sz="1600" dirty="0">
                <a:solidFill>
                  <a:srgbClr val="4D4D4D"/>
                </a:solidFill>
                <a:latin typeface="Arial" panose="020B0604020202020204" pitchFamily="34" charset="0"/>
                <a:cs typeface="Arial" panose="020B0604020202020204" pitchFamily="34" charset="0"/>
                <a:sym typeface="Wingdings" panose="05000000000000000000" pitchFamily="2" charset="2"/>
              </a:rPr>
              <a:t> les solutions, </a:t>
            </a:r>
            <a:r>
              <a:rPr lang="fr-FR" sz="1600" b="1" dirty="0">
                <a:solidFill>
                  <a:srgbClr val="4D4D4D"/>
                </a:solidFill>
                <a:latin typeface="Arial" panose="020B0604020202020204" pitchFamily="34" charset="0"/>
                <a:cs typeface="Arial" panose="020B0604020202020204" pitchFamily="34" charset="0"/>
                <a:sym typeface="Wingdings" panose="05000000000000000000" pitchFamily="2" charset="2"/>
              </a:rPr>
              <a:t>anticiper</a:t>
            </a:r>
            <a:r>
              <a:rPr lang="fr-FR" sz="1600" dirty="0">
                <a:solidFill>
                  <a:srgbClr val="4D4D4D"/>
                </a:solidFill>
                <a:latin typeface="Arial" panose="020B0604020202020204" pitchFamily="34" charset="0"/>
                <a:cs typeface="Arial" panose="020B0604020202020204" pitchFamily="34" charset="0"/>
                <a:sym typeface="Wingdings" panose="05000000000000000000" pitchFamily="2" charset="2"/>
              </a:rPr>
              <a:t> les risques…</a:t>
            </a:r>
          </a:p>
        </p:txBody>
      </p:sp>
      <p:sp>
        <p:nvSpPr>
          <p:cNvPr id="2" name="Rectangle : coins arrondis 1">
            <a:extLst>
              <a:ext uri="{FF2B5EF4-FFF2-40B4-BE49-F238E27FC236}">
                <a16:creationId xmlns:a16="http://schemas.microsoft.com/office/drawing/2014/main" id="{6FABDC59-4193-332E-F744-1D0AC3F88A36}"/>
              </a:ext>
            </a:extLst>
          </p:cNvPr>
          <p:cNvSpPr/>
          <p:nvPr/>
        </p:nvSpPr>
        <p:spPr>
          <a:xfrm>
            <a:off x="465001" y="2677662"/>
            <a:ext cx="2302136" cy="6132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t>Pilotage</a:t>
            </a:r>
          </a:p>
        </p:txBody>
      </p:sp>
      <p:sp>
        <p:nvSpPr>
          <p:cNvPr id="4" name="Rectangle : coins arrondis 3">
            <a:extLst>
              <a:ext uri="{FF2B5EF4-FFF2-40B4-BE49-F238E27FC236}">
                <a16:creationId xmlns:a16="http://schemas.microsoft.com/office/drawing/2014/main" id="{DB7352F9-FFD7-7F2A-6B3C-4CAB5DB4C040}"/>
              </a:ext>
            </a:extLst>
          </p:cNvPr>
          <p:cNvSpPr/>
          <p:nvPr/>
        </p:nvSpPr>
        <p:spPr>
          <a:xfrm>
            <a:off x="3043770" y="2677661"/>
            <a:ext cx="2302136" cy="61329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t>Concertation</a:t>
            </a:r>
          </a:p>
        </p:txBody>
      </p:sp>
      <p:sp>
        <p:nvSpPr>
          <p:cNvPr id="5" name="Rectangle : coins arrondis 4">
            <a:extLst>
              <a:ext uri="{FF2B5EF4-FFF2-40B4-BE49-F238E27FC236}">
                <a16:creationId xmlns:a16="http://schemas.microsoft.com/office/drawing/2014/main" id="{22A03EE2-10DA-0D13-126F-BB33B5032920}"/>
              </a:ext>
            </a:extLst>
          </p:cNvPr>
          <p:cNvSpPr/>
          <p:nvPr/>
        </p:nvSpPr>
        <p:spPr>
          <a:xfrm>
            <a:off x="465001" y="3406489"/>
            <a:ext cx="2302136" cy="1884726"/>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ysClr val="windowText" lastClr="000000"/>
                </a:solidFill>
              </a:rPr>
              <a:t>Pilotage = prise de décision</a:t>
            </a:r>
          </a:p>
          <a:p>
            <a:pPr algn="ctr"/>
            <a:r>
              <a:rPr lang="fr-FR" sz="2000" b="1" dirty="0">
                <a:solidFill>
                  <a:sysClr val="windowText" lastClr="000000"/>
                </a:solidFill>
              </a:rPr>
              <a:t>d’information entre eux.</a:t>
            </a:r>
          </a:p>
          <a:p>
            <a:pPr algn="ctr"/>
            <a:endParaRPr lang="fr-FR" sz="2000" b="1" dirty="0">
              <a:solidFill>
                <a:sysClr val="windowText" lastClr="000000"/>
              </a:solidFill>
            </a:endParaRPr>
          </a:p>
        </p:txBody>
      </p:sp>
      <p:sp>
        <p:nvSpPr>
          <p:cNvPr id="6" name="Rectangle : coins arrondis 5">
            <a:extLst>
              <a:ext uri="{FF2B5EF4-FFF2-40B4-BE49-F238E27FC236}">
                <a16:creationId xmlns:a16="http://schemas.microsoft.com/office/drawing/2014/main" id="{FC6E1164-CB5F-AAE3-019B-3C0B12E7E2FC}"/>
              </a:ext>
            </a:extLst>
          </p:cNvPr>
          <p:cNvSpPr/>
          <p:nvPr/>
        </p:nvSpPr>
        <p:spPr>
          <a:xfrm>
            <a:off x="3043770" y="3406489"/>
            <a:ext cx="2302136" cy="1884726"/>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ysClr val="windowText" lastClr="000000"/>
                </a:solidFill>
              </a:rPr>
              <a:t>Concertation = coordination entre les acteurs, communication et partage</a:t>
            </a:r>
          </a:p>
        </p:txBody>
      </p:sp>
    </p:spTree>
    <p:extLst>
      <p:ext uri="{BB962C8B-B14F-4D97-AF65-F5344CB8AC3E}">
        <p14:creationId xmlns:p14="http://schemas.microsoft.com/office/powerpoint/2010/main" val="431155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13417575-9903-A75A-CDF7-9459B008BED2}"/>
              </a:ext>
            </a:extLst>
          </p:cNvPr>
          <p:cNvSpPr>
            <a:spLocks noGrp="1"/>
          </p:cNvSpPr>
          <p:nvPr>
            <p:ph type="title"/>
          </p:nvPr>
        </p:nvSpPr>
        <p:spPr>
          <a:xfrm>
            <a:off x="1758594" y="2715121"/>
            <a:ext cx="6221623" cy="1460500"/>
          </a:xfrm>
        </p:spPr>
        <p:txBody>
          <a:bodyPr/>
          <a:lstStyle/>
          <a:p>
            <a:r>
              <a:rPr lang="fr-FR" sz="3200" dirty="0"/>
              <a:t>L’approche transformative des rapports de genre dans la stratégie en santé mondiale</a:t>
            </a:r>
          </a:p>
        </p:txBody>
      </p:sp>
      <p:sp>
        <p:nvSpPr>
          <p:cNvPr id="3" name="Espace réservé du numéro de diapositive 2">
            <a:extLst>
              <a:ext uri="{FF2B5EF4-FFF2-40B4-BE49-F238E27FC236}">
                <a16:creationId xmlns:a16="http://schemas.microsoft.com/office/drawing/2014/main" id="{5ECC7D16-C90D-BCE8-D487-929FF7776D29}"/>
              </a:ext>
            </a:extLst>
          </p:cNvPr>
          <p:cNvSpPr>
            <a:spLocks noGrp="1"/>
          </p:cNvSpPr>
          <p:nvPr>
            <p:ph type="sldNum" sz="quarter" idx="4294967295"/>
          </p:nvPr>
        </p:nvSpPr>
        <p:spPr>
          <a:xfrm>
            <a:off x="8286750" y="7007225"/>
            <a:ext cx="2405063" cy="401638"/>
          </a:xfrm>
        </p:spPr>
        <p:txBody>
          <a:bodyPr/>
          <a:lstStyle/>
          <a:p>
            <a:fld id="{C0BFD988-8F53-7E4D-B1A1-1DBAF7DEBB6C}" type="slidenum">
              <a:rPr lang="fr-FR" smtClean="0"/>
              <a:pPr/>
              <a:t>23</a:t>
            </a:fld>
            <a:endParaRPr lang="fr-FR" dirty="0"/>
          </a:p>
        </p:txBody>
      </p:sp>
    </p:spTree>
    <p:extLst>
      <p:ext uri="{BB962C8B-B14F-4D97-AF65-F5344CB8AC3E}">
        <p14:creationId xmlns:p14="http://schemas.microsoft.com/office/powerpoint/2010/main" val="3141179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79CC945D-A89A-8C5A-A9C4-8B0595AEDAA5}"/>
              </a:ext>
            </a:extLst>
          </p:cNvPr>
          <p:cNvSpPr>
            <a:spLocks noGrp="1"/>
          </p:cNvSpPr>
          <p:nvPr>
            <p:ph type="title"/>
          </p:nvPr>
        </p:nvSpPr>
        <p:spPr>
          <a:xfrm>
            <a:off x="366522" y="740486"/>
            <a:ext cx="7987064" cy="635426"/>
          </a:xfrm>
          <a:ln>
            <a:noFill/>
          </a:ln>
        </p:spPr>
        <p:txBody>
          <a:bodyPr vert="horz" lIns="91440" tIns="45720" rIns="91440" bIns="45720" rtlCol="0" anchor="ctr">
            <a:normAutofit/>
          </a:bodyPr>
          <a:lstStyle/>
          <a:p>
            <a:pPr>
              <a:spcBef>
                <a:spcPct val="0"/>
              </a:spcBef>
            </a:pPr>
            <a:r>
              <a:rPr lang="fr-FR" sz="2800" dirty="0">
                <a:solidFill>
                  <a:srgbClr val="002060"/>
                </a:solidFill>
                <a:latin typeface="Arial" panose="020B0604020202020204" pitchFamily="34" charset="0"/>
                <a:cs typeface="Arial" panose="020B0604020202020204" pitchFamily="34" charset="0"/>
              </a:rPr>
              <a:t>Définition</a:t>
            </a:r>
          </a:p>
        </p:txBody>
      </p:sp>
      <p:sp>
        <p:nvSpPr>
          <p:cNvPr id="10" name="Espace réservé du texte 9">
            <a:extLst>
              <a:ext uri="{FF2B5EF4-FFF2-40B4-BE49-F238E27FC236}">
                <a16:creationId xmlns:a16="http://schemas.microsoft.com/office/drawing/2014/main" id="{369EDE02-ED0C-7085-013A-F42221165C83}"/>
              </a:ext>
            </a:extLst>
          </p:cNvPr>
          <p:cNvSpPr>
            <a:spLocks noGrp="1"/>
          </p:cNvSpPr>
          <p:nvPr>
            <p:ph type="body" idx="4"/>
          </p:nvPr>
        </p:nvSpPr>
        <p:spPr>
          <a:xfrm>
            <a:off x="530963" y="2054661"/>
            <a:ext cx="9629885" cy="3958681"/>
          </a:xfrm>
        </p:spPr>
        <p:txBody>
          <a:bodyPr>
            <a:normAutofit/>
          </a:bodyPr>
          <a:lstStyle/>
          <a:p>
            <a:pPr marL="106095" lvl="0" indent="0" algn="just" rtl="0">
              <a:lnSpc>
                <a:spcPct val="150000"/>
              </a:lnSpc>
              <a:buNone/>
            </a:pPr>
            <a:r>
              <a:rPr lang="fr-FR" sz="2400" b="1" noProof="0" dirty="0">
                <a:latin typeface="Arial" panose="020B0604020202020204" pitchFamily="34" charset="0"/>
                <a:ea typeface="Tahoma" panose="020B0604030504040204" pitchFamily="34" charset="0"/>
                <a:cs typeface="Arial" panose="020B0604020202020204" pitchFamily="34" charset="0"/>
              </a:rPr>
              <a:t>Comment définissez-vous le genre en quelques mots ?</a:t>
            </a:r>
          </a:p>
        </p:txBody>
      </p:sp>
    </p:spTree>
    <p:extLst>
      <p:ext uri="{BB962C8B-B14F-4D97-AF65-F5344CB8AC3E}">
        <p14:creationId xmlns:p14="http://schemas.microsoft.com/office/powerpoint/2010/main" val="399225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67E73-AF95-A728-8393-D080BFA9830C}"/>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738292B1-FACF-DC61-B76B-E0357F46BA6B}"/>
              </a:ext>
            </a:extLst>
          </p:cNvPr>
          <p:cNvSpPr>
            <a:spLocks noGrp="1"/>
          </p:cNvSpPr>
          <p:nvPr>
            <p:ph type="title"/>
          </p:nvPr>
        </p:nvSpPr>
        <p:spPr>
          <a:xfrm>
            <a:off x="366522" y="740486"/>
            <a:ext cx="7987064" cy="635426"/>
          </a:xfrm>
          <a:ln>
            <a:noFill/>
          </a:ln>
        </p:spPr>
        <p:txBody>
          <a:bodyPr vert="horz" lIns="91440" tIns="45720" rIns="91440" bIns="45720" rtlCol="0" anchor="ctr">
            <a:normAutofit/>
          </a:bodyPr>
          <a:lstStyle/>
          <a:p>
            <a:pPr>
              <a:spcBef>
                <a:spcPct val="0"/>
              </a:spcBef>
            </a:pPr>
            <a:r>
              <a:rPr lang="fr-FR" sz="2800" dirty="0">
                <a:solidFill>
                  <a:srgbClr val="002060"/>
                </a:solidFill>
                <a:latin typeface="Arial" panose="020B0604020202020204" pitchFamily="34" charset="0"/>
                <a:cs typeface="Arial" panose="020B0604020202020204" pitchFamily="34" charset="0"/>
              </a:rPr>
              <a:t>Définition</a:t>
            </a:r>
          </a:p>
        </p:txBody>
      </p:sp>
      <p:sp>
        <p:nvSpPr>
          <p:cNvPr id="10" name="Espace réservé du texte 9">
            <a:extLst>
              <a:ext uri="{FF2B5EF4-FFF2-40B4-BE49-F238E27FC236}">
                <a16:creationId xmlns:a16="http://schemas.microsoft.com/office/drawing/2014/main" id="{8A15C98C-9C02-4E99-A731-D0BCFFCDD0F8}"/>
              </a:ext>
            </a:extLst>
          </p:cNvPr>
          <p:cNvSpPr>
            <a:spLocks noGrp="1"/>
          </p:cNvSpPr>
          <p:nvPr>
            <p:ph type="body" idx="4"/>
          </p:nvPr>
        </p:nvSpPr>
        <p:spPr>
          <a:xfrm>
            <a:off x="530963" y="2054661"/>
            <a:ext cx="9629885" cy="3958681"/>
          </a:xfrm>
        </p:spPr>
        <p:txBody>
          <a:bodyPr>
            <a:normAutofit/>
          </a:bodyPr>
          <a:lstStyle/>
          <a:p>
            <a:pPr lvl="0" algn="just" rtl="0">
              <a:lnSpc>
                <a:spcPct val="150000"/>
              </a:lnSpc>
            </a:pPr>
            <a:r>
              <a:rPr lang="fr-FR" sz="2400" b="1" noProof="0" dirty="0">
                <a:latin typeface="Arial" panose="020B0604020202020204" pitchFamily="34" charset="0"/>
                <a:ea typeface="Tahoma" panose="020B0604030504040204" pitchFamily="34" charset="0"/>
                <a:cs typeface="Arial" panose="020B0604020202020204" pitchFamily="34" charset="0"/>
              </a:rPr>
              <a:t>Le genre désigne l’ensemble des rôles, comportements, normes et attentes qu’une société donnée à une époque déterminée, attribués aux femmes et aux hommes</a:t>
            </a:r>
            <a:r>
              <a:rPr lang="fr-FR" sz="2400" noProof="0" dirty="0">
                <a:latin typeface="Arial" panose="020B0604020202020204" pitchFamily="34" charset="0"/>
                <a:ea typeface="Tahoma" panose="020B0604030504040204" pitchFamily="34" charset="0"/>
                <a:cs typeface="Arial" panose="020B0604020202020204" pitchFamily="34" charset="0"/>
              </a:rPr>
              <a:t>. </a:t>
            </a:r>
          </a:p>
          <a:p>
            <a:pPr marL="106095" lvl="0" indent="0" algn="just" rtl="0">
              <a:lnSpc>
                <a:spcPct val="100000"/>
              </a:lnSpc>
              <a:buNone/>
            </a:pPr>
            <a:endParaRPr lang="fr-FR" sz="2400" noProof="0" dirty="0">
              <a:latin typeface="Arial" panose="020B0604020202020204" pitchFamily="34" charset="0"/>
              <a:ea typeface="Tahoma" panose="020B0604030504040204" pitchFamily="34" charset="0"/>
              <a:cs typeface="Arial" panose="020B0604020202020204" pitchFamily="34" charset="0"/>
            </a:endParaRPr>
          </a:p>
          <a:p>
            <a:pPr lvl="0" algn="just" rtl="0">
              <a:lnSpc>
                <a:spcPct val="100000"/>
              </a:lnSpc>
            </a:pPr>
            <a:r>
              <a:rPr lang="fr-FR" sz="2400" b="0" noProof="0" dirty="0">
                <a:latin typeface="Arial" panose="020B0604020202020204" pitchFamily="34" charset="0"/>
                <a:ea typeface="Tahoma" panose="020B0604030504040204" pitchFamily="34" charset="0"/>
                <a:cs typeface="Arial" panose="020B0604020202020204" pitchFamily="34" charset="0"/>
              </a:rPr>
              <a:t>Le genre </a:t>
            </a:r>
            <a:r>
              <a:rPr lang="fr-FR" sz="2400" noProof="0" dirty="0">
                <a:latin typeface="Arial" panose="020B0604020202020204" pitchFamily="34" charset="0"/>
                <a:ea typeface="Tahoma" panose="020B0604030504040204" pitchFamily="34" charset="0"/>
                <a:cs typeface="Arial" panose="020B0604020202020204" pitchFamily="34" charset="0"/>
              </a:rPr>
              <a:t>varie selon les cultures et </a:t>
            </a:r>
            <a:endParaRPr lang="fr-FR" sz="2400" dirty="0">
              <a:latin typeface="Arial" panose="020B0604020202020204" pitchFamily="34" charset="0"/>
              <a:ea typeface="Tahoma" panose="020B0604030504040204" pitchFamily="34" charset="0"/>
              <a:cs typeface="Arial" panose="020B0604020202020204" pitchFamily="34" charset="0"/>
            </a:endParaRPr>
          </a:p>
          <a:p>
            <a:pPr lvl="0" algn="just" rtl="0">
              <a:lnSpc>
                <a:spcPct val="100000"/>
              </a:lnSpc>
            </a:pPr>
            <a:r>
              <a:rPr lang="fr-FR" sz="2400" noProof="0" dirty="0">
                <a:latin typeface="Arial" panose="020B0604020202020204" pitchFamily="34" charset="0"/>
                <a:ea typeface="Tahoma" panose="020B0604030504040204" pitchFamily="34" charset="0"/>
                <a:cs typeface="Arial" panose="020B0604020202020204" pitchFamily="34" charset="0"/>
              </a:rPr>
              <a:t>Le genre évolue au sein d’une </a:t>
            </a:r>
            <a:r>
              <a:rPr lang="fr-FR" sz="2400" noProof="0">
                <a:latin typeface="Arial" panose="020B0604020202020204" pitchFamily="34" charset="0"/>
                <a:ea typeface="Tahoma" panose="020B0604030504040204" pitchFamily="34" charset="0"/>
                <a:cs typeface="Arial" panose="020B0604020202020204" pitchFamily="34" charset="0"/>
              </a:rPr>
              <a:t>même culture.</a:t>
            </a:r>
            <a:endParaRPr lang="fr-FR" sz="2400" noProof="0" dirty="0">
              <a:latin typeface="Arial" panose="020B0604020202020204" pitchFamily="34" charset="0"/>
              <a:ea typeface="Tahoma" panose="020B0604030504040204" pitchFamily="34" charset="0"/>
              <a:cs typeface="Arial" panose="020B0604020202020204" pitchFamily="34" charset="0"/>
            </a:endParaRPr>
          </a:p>
          <a:p>
            <a:pPr lvl="0" algn="just" rtl="0">
              <a:lnSpc>
                <a:spcPct val="100000"/>
              </a:lnSpc>
            </a:pPr>
            <a:endParaRPr lang="fr-FR" sz="2400" dirty="0">
              <a:latin typeface="Arial" panose="020B0604020202020204" pitchFamily="34" charset="0"/>
              <a:ea typeface="Tahoma" panose="020B0604030504040204" pitchFamily="34" charset="0"/>
              <a:cs typeface="Arial" panose="020B0604020202020204" pitchFamily="34" charset="0"/>
            </a:endParaRPr>
          </a:p>
          <a:p>
            <a:pPr marL="469850" lvl="1" indent="0" algn="just">
              <a:lnSpc>
                <a:spcPct val="100000"/>
              </a:lnSpc>
              <a:buNone/>
            </a:pPr>
            <a:endParaRPr lang="fr-FR" sz="2000" noProof="0" dirty="0">
              <a:latin typeface="Arial" panose="020B0604020202020204" pitchFamily="34" charset="0"/>
              <a:ea typeface="Tahoma" panose="020B0604030504040204" pitchFamily="34" charset="0"/>
              <a:cs typeface="Arial" panose="020B0604020202020204" pitchFamily="34" charset="0"/>
            </a:endParaRPr>
          </a:p>
          <a:p>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6873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18854425-32EC-4251-C3AE-0F8F299D3352}"/>
              </a:ext>
            </a:extLst>
          </p:cNvPr>
          <p:cNvSpPr>
            <a:spLocks noGrp="1"/>
          </p:cNvSpPr>
          <p:nvPr>
            <p:ph type="sldNum" idx="12"/>
          </p:nvPr>
        </p:nvSpPr>
        <p:spPr/>
        <p:txBody>
          <a:bodyPr/>
          <a:lstStyle/>
          <a:p>
            <a:fld id="{00000000-1234-1234-1234-123412341234}" type="slidenum">
              <a:rPr lang="fr-FR" smtClean="0"/>
              <a:pPr/>
              <a:t>26</a:t>
            </a:fld>
            <a:endParaRPr lang="fr-FR"/>
          </a:p>
        </p:txBody>
      </p:sp>
      <p:grpSp>
        <p:nvGrpSpPr>
          <p:cNvPr id="6" name="Groupe 5">
            <a:extLst>
              <a:ext uri="{FF2B5EF4-FFF2-40B4-BE49-F238E27FC236}">
                <a16:creationId xmlns:a16="http://schemas.microsoft.com/office/drawing/2014/main" id="{8DB719DE-9BCD-2C76-8697-0A49B858C070}"/>
              </a:ext>
            </a:extLst>
          </p:cNvPr>
          <p:cNvGrpSpPr/>
          <p:nvPr/>
        </p:nvGrpSpPr>
        <p:grpSpPr>
          <a:xfrm>
            <a:off x="1574119" y="931975"/>
            <a:ext cx="7543573" cy="5695724"/>
            <a:chOff x="468313" y="122238"/>
            <a:chExt cx="9753600" cy="7315200"/>
          </a:xfrm>
        </p:grpSpPr>
        <p:pic>
          <p:nvPicPr>
            <p:cNvPr id="1026" name="Picture 2" descr="Égalité /Équité | Equality, Equity vs equality, Meaningful pictures">
              <a:extLst>
                <a:ext uri="{FF2B5EF4-FFF2-40B4-BE49-F238E27FC236}">
                  <a16:creationId xmlns:a16="http://schemas.microsoft.com/office/drawing/2014/main" id="{474639CD-B88C-AE4B-34D4-2BC333BCC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22238"/>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1151BCB-2096-79D8-EA1E-19D3DBA344DF}"/>
                </a:ext>
              </a:extLst>
            </p:cNvPr>
            <p:cNvSpPr/>
            <p:nvPr/>
          </p:nvSpPr>
          <p:spPr>
            <a:xfrm>
              <a:off x="1066800" y="5246913"/>
              <a:ext cx="2481943" cy="1760312"/>
            </a:xfrm>
            <a:prstGeom prst="rect">
              <a:avLst/>
            </a:prstGeom>
            <a:solidFill>
              <a:srgbClr val="89C34B"/>
            </a:solidFill>
            <a:ln>
              <a:solidFill>
                <a:srgbClr val="89C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1539943F-4E32-1F70-7FF5-4112CAFAEC73}"/>
                </a:ext>
              </a:extLst>
            </p:cNvPr>
            <p:cNvSpPr/>
            <p:nvPr/>
          </p:nvSpPr>
          <p:spPr>
            <a:xfrm>
              <a:off x="4147230" y="5246913"/>
              <a:ext cx="2481943" cy="1760312"/>
            </a:xfrm>
            <a:prstGeom prst="rect">
              <a:avLst/>
            </a:prstGeom>
            <a:solidFill>
              <a:srgbClr val="89C34B"/>
            </a:solidFill>
            <a:ln>
              <a:solidFill>
                <a:srgbClr val="89C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A605500E-B786-2C12-0FF7-BD22D9AAA9FD}"/>
                </a:ext>
              </a:extLst>
            </p:cNvPr>
            <p:cNvSpPr/>
            <p:nvPr/>
          </p:nvSpPr>
          <p:spPr>
            <a:xfrm>
              <a:off x="7591044" y="5323113"/>
              <a:ext cx="2481943" cy="1760312"/>
            </a:xfrm>
            <a:prstGeom prst="rect">
              <a:avLst/>
            </a:prstGeom>
            <a:solidFill>
              <a:srgbClr val="89C34B"/>
            </a:solidFill>
            <a:ln>
              <a:solidFill>
                <a:srgbClr val="89C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596138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9F532F-1F00-301B-2B8C-D4129F7D54F8}"/>
              </a:ext>
            </a:extLst>
          </p:cNvPr>
          <p:cNvSpPr>
            <a:spLocks noGrp="1"/>
          </p:cNvSpPr>
          <p:nvPr>
            <p:ph type="title"/>
          </p:nvPr>
        </p:nvSpPr>
        <p:spPr>
          <a:xfrm>
            <a:off x="1823364" y="1075338"/>
            <a:ext cx="6379304" cy="635426"/>
          </a:xfrm>
        </p:spPr>
        <p:txBody>
          <a:bodyPr>
            <a:normAutofit fontScale="90000"/>
          </a:bodyPr>
          <a:lstStyle/>
          <a:p>
            <a:r>
              <a:rPr lang="fr-FR" sz="3100" b="1" dirty="0">
                <a:latin typeface="+mn-lt"/>
                <a:ea typeface="Tahoma" panose="020B0604030504040204" pitchFamily="34" charset="0"/>
                <a:cs typeface="Tahoma" panose="020B0604030504040204" pitchFamily="34" charset="0"/>
              </a:rPr>
              <a:t> Q</a:t>
            </a:r>
            <a:r>
              <a:rPr lang="fr-FR" sz="3100" b="1" noProof="0" dirty="0">
                <a:latin typeface="+mn-lt"/>
                <a:ea typeface="Tahoma" panose="020B0604030504040204" pitchFamily="34" charset="0"/>
                <a:cs typeface="Tahoma" panose="020B0604030504040204" pitchFamily="34" charset="0"/>
              </a:rPr>
              <a:t>uatre</a:t>
            </a:r>
            <a:r>
              <a:rPr lang="fr-FR" sz="3100" b="1" dirty="0">
                <a:latin typeface="+mn-lt"/>
                <a:ea typeface="Tahoma" panose="020B0604030504040204" pitchFamily="34" charset="0"/>
                <a:cs typeface="Tahoma" panose="020B0604030504040204" pitchFamily="34" charset="0"/>
              </a:rPr>
              <a:t> </a:t>
            </a:r>
            <a:r>
              <a:rPr lang="fr-FR" sz="3100" b="1" noProof="0" dirty="0">
                <a:latin typeface="+mn-lt"/>
                <a:ea typeface="Tahoma" panose="020B0604030504040204" pitchFamily="34" charset="0"/>
                <a:cs typeface="Tahoma" panose="020B0604030504040204" pitchFamily="34" charset="0"/>
              </a:rPr>
              <a:t>piliers du genre</a:t>
            </a:r>
            <a:br>
              <a:rPr lang="fr-FR" sz="2000" noProof="0" dirty="0">
                <a:latin typeface="+mn-lt"/>
                <a:ea typeface="Tahoma" panose="020B0604030504040204" pitchFamily="34" charset="0"/>
                <a:cs typeface="Tahoma" panose="020B0604030504040204" pitchFamily="34" charset="0"/>
              </a:rPr>
            </a:br>
            <a:endParaRPr lang="fr-FR" dirty="0"/>
          </a:p>
        </p:txBody>
      </p:sp>
      <p:sp>
        <p:nvSpPr>
          <p:cNvPr id="3" name="Espace réservé du numéro de diapositive 2">
            <a:extLst>
              <a:ext uri="{FF2B5EF4-FFF2-40B4-BE49-F238E27FC236}">
                <a16:creationId xmlns:a16="http://schemas.microsoft.com/office/drawing/2014/main" id="{0D910C33-30CD-B119-EEFE-FDB6A5F661B0}"/>
              </a:ext>
            </a:extLst>
          </p:cNvPr>
          <p:cNvSpPr>
            <a:spLocks noGrp="1"/>
          </p:cNvSpPr>
          <p:nvPr>
            <p:ph type="sldNum" idx="12"/>
          </p:nvPr>
        </p:nvSpPr>
        <p:spPr/>
        <p:txBody>
          <a:bodyPr/>
          <a:lstStyle/>
          <a:p>
            <a:fld id="{00000000-1234-1234-1234-123412341234}" type="slidenum">
              <a:rPr lang="fr-FR" smtClean="0"/>
              <a:pPr/>
              <a:t>27</a:t>
            </a:fld>
            <a:endParaRPr lang="fr-FR" dirty="0"/>
          </a:p>
        </p:txBody>
      </p:sp>
      <p:sp>
        <p:nvSpPr>
          <p:cNvPr id="4" name="Espace réservé du texte 3">
            <a:extLst>
              <a:ext uri="{FF2B5EF4-FFF2-40B4-BE49-F238E27FC236}">
                <a16:creationId xmlns:a16="http://schemas.microsoft.com/office/drawing/2014/main" id="{8B9E6F6B-1049-B8EF-ADBE-F85A4A7FE46F}"/>
              </a:ext>
            </a:extLst>
          </p:cNvPr>
          <p:cNvSpPr>
            <a:spLocks noGrp="1"/>
          </p:cNvSpPr>
          <p:nvPr>
            <p:ph type="body" idx="1"/>
          </p:nvPr>
        </p:nvSpPr>
        <p:spPr>
          <a:xfrm>
            <a:off x="1823364" y="1952786"/>
            <a:ext cx="6189260" cy="873125"/>
          </a:xfrm>
        </p:spPr>
        <p:txBody>
          <a:bodyPr>
            <a:normAutofit/>
          </a:bodyPr>
          <a:lstStyle/>
          <a:p>
            <a:r>
              <a:rPr lang="fr-FR" sz="2800" dirty="0">
                <a:solidFill>
                  <a:schemeClr val="tx1"/>
                </a:solidFill>
                <a:latin typeface="Arial" panose="020B0604020202020204" pitchFamily="34" charset="0"/>
                <a:ea typeface="Tahoma" panose="020B0604030504040204" pitchFamily="34" charset="0"/>
                <a:cs typeface="Arial" panose="020B0604020202020204" pitchFamily="34" charset="0"/>
              </a:rPr>
              <a:t>Egalité-Equité-Inclusion-Parité</a:t>
            </a:r>
            <a:endParaRPr lang="fr-FR" sz="1200" dirty="0">
              <a:solidFill>
                <a:schemeClr val="tx1"/>
              </a:solidFill>
              <a:latin typeface="Arial" panose="020B0604020202020204" pitchFamily="34" charset="0"/>
              <a:cs typeface="Arial" panose="020B0604020202020204" pitchFamily="34" charset="0"/>
            </a:endParaRPr>
          </a:p>
        </p:txBody>
      </p:sp>
      <p:pic>
        <p:nvPicPr>
          <p:cNvPr id="3080" name="Picture 8" descr="Egalité / Equité - Les bons plans de Gandalf">
            <a:extLst>
              <a:ext uri="{FF2B5EF4-FFF2-40B4-BE49-F238E27FC236}">
                <a16:creationId xmlns:a16="http://schemas.microsoft.com/office/drawing/2014/main" id="{F11CF6FE-59E7-7D90-05A5-5C472FC68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3575" y="2825911"/>
            <a:ext cx="6379304" cy="4181314"/>
          </a:xfrm>
          <a:prstGeom prst="rect">
            <a:avLst/>
          </a:prstGeom>
          <a:noFill/>
          <a:extLst>
            <a:ext uri="{909E8E84-426E-40DD-AFC4-6F175D3DCCD1}">
              <a14:hiddenFill xmlns:a14="http://schemas.microsoft.com/office/drawing/2010/main">
                <a:solidFill>
                  <a:srgbClr val="FFFFFF"/>
                </a:solidFill>
              </a14:hiddenFill>
            </a:ext>
          </a:extLst>
        </p:spPr>
      </p:pic>
      <p:sp>
        <p:nvSpPr>
          <p:cNvPr id="9" name="Flèche : courbe vers la droite 8">
            <a:extLst>
              <a:ext uri="{FF2B5EF4-FFF2-40B4-BE49-F238E27FC236}">
                <a16:creationId xmlns:a16="http://schemas.microsoft.com/office/drawing/2014/main" id="{33234819-B722-180C-E478-8C998868AC93}"/>
              </a:ext>
            </a:extLst>
          </p:cNvPr>
          <p:cNvSpPr/>
          <p:nvPr/>
        </p:nvSpPr>
        <p:spPr>
          <a:xfrm>
            <a:off x="867904" y="1254024"/>
            <a:ext cx="722985" cy="117921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Tree>
    <p:extLst>
      <p:ext uri="{BB962C8B-B14F-4D97-AF65-F5344CB8AC3E}">
        <p14:creationId xmlns:p14="http://schemas.microsoft.com/office/powerpoint/2010/main" val="2386648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5D661A-F2B3-F30D-A044-2FFB5C000681}"/>
              </a:ext>
            </a:extLst>
          </p:cNvPr>
          <p:cNvSpPr>
            <a:spLocks noGrp="1"/>
          </p:cNvSpPr>
          <p:nvPr>
            <p:ph type="title"/>
          </p:nvPr>
        </p:nvSpPr>
        <p:spPr>
          <a:xfrm>
            <a:off x="820586" y="430519"/>
            <a:ext cx="4525320" cy="635426"/>
          </a:xfrm>
          <a:ln>
            <a:noFill/>
          </a:ln>
        </p:spPr>
        <p:txBody>
          <a:bodyPr vert="horz" lIns="91440" tIns="45720" rIns="91440" bIns="45720" rtlCol="0" anchor="ctr">
            <a:normAutofit/>
          </a:bodyPr>
          <a:lstStyle/>
          <a:p>
            <a:pPr>
              <a:spcBef>
                <a:spcPct val="0"/>
              </a:spcBef>
            </a:pPr>
            <a:r>
              <a:rPr lang="fr-FR" sz="2800" dirty="0">
                <a:solidFill>
                  <a:srgbClr val="002060"/>
                </a:solidFill>
                <a:latin typeface="Arial" panose="020B0604020202020204" pitchFamily="34" charset="0"/>
                <a:cs typeface="Arial" panose="020B0604020202020204" pitchFamily="34" charset="0"/>
              </a:rPr>
              <a:t>Les mots clés du genre</a:t>
            </a:r>
          </a:p>
        </p:txBody>
      </p:sp>
      <p:sp>
        <p:nvSpPr>
          <p:cNvPr id="3" name="Espace réservé du numéro de diapositive 2">
            <a:extLst>
              <a:ext uri="{FF2B5EF4-FFF2-40B4-BE49-F238E27FC236}">
                <a16:creationId xmlns:a16="http://schemas.microsoft.com/office/drawing/2014/main" id="{93DC18A3-EEC7-CC17-75E4-5F207632F3B2}"/>
              </a:ext>
            </a:extLst>
          </p:cNvPr>
          <p:cNvSpPr>
            <a:spLocks noGrp="1"/>
          </p:cNvSpPr>
          <p:nvPr>
            <p:ph type="sldNum" idx="12"/>
          </p:nvPr>
        </p:nvSpPr>
        <p:spPr/>
        <p:txBody>
          <a:bodyPr/>
          <a:lstStyle/>
          <a:p>
            <a:fld id="{00000000-1234-1234-1234-123412341234}" type="slidenum">
              <a:rPr lang="fr-FR" smtClean="0"/>
              <a:pPr/>
              <a:t>28</a:t>
            </a:fld>
            <a:endParaRPr lang="fr-FR" dirty="0"/>
          </a:p>
        </p:txBody>
      </p:sp>
      <p:sp>
        <p:nvSpPr>
          <p:cNvPr id="7" name="Espace réservé du texte 6">
            <a:extLst>
              <a:ext uri="{FF2B5EF4-FFF2-40B4-BE49-F238E27FC236}">
                <a16:creationId xmlns:a16="http://schemas.microsoft.com/office/drawing/2014/main" id="{FDE49044-68F2-0B12-C83A-2C8358FF9570}"/>
              </a:ext>
            </a:extLst>
          </p:cNvPr>
          <p:cNvSpPr>
            <a:spLocks noGrp="1"/>
          </p:cNvSpPr>
          <p:nvPr>
            <p:ph type="body" idx="4"/>
          </p:nvPr>
        </p:nvSpPr>
        <p:spPr>
          <a:xfrm>
            <a:off x="380170" y="1534332"/>
            <a:ext cx="5821338" cy="5472893"/>
          </a:xfrm>
        </p:spPr>
        <p:txBody>
          <a:bodyPr>
            <a:normAutofit fontScale="92500"/>
          </a:bodyPr>
          <a:lstStyle/>
          <a:p>
            <a:pPr marL="106095" indent="0" algn="just">
              <a:lnSpc>
                <a:spcPct val="150000"/>
              </a:lnSpc>
              <a:buNone/>
            </a:pPr>
            <a:r>
              <a:rPr lang="fr-FR" sz="2400" b="1" dirty="0">
                <a:latin typeface="Arial" panose="020B0604020202020204" pitchFamily="34" charset="0"/>
                <a:ea typeface="Tahoma" panose="020B0604030504040204" pitchFamily="34" charset="0"/>
                <a:cs typeface="Arial" panose="020B0604020202020204" pitchFamily="34" charset="0"/>
              </a:rPr>
              <a:t>Égalité (de genre=de sexe) </a:t>
            </a:r>
            <a:r>
              <a:rPr lang="fr-FR" sz="2400" dirty="0">
                <a:latin typeface="Arial" panose="020B0604020202020204" pitchFamily="34" charset="0"/>
                <a:ea typeface="Tahoma" panose="020B0604030504040204" pitchFamily="34" charset="0"/>
                <a:cs typeface="Arial" panose="020B0604020202020204" pitchFamily="34" charset="0"/>
              </a:rPr>
              <a:t>:</a:t>
            </a:r>
          </a:p>
          <a:p>
            <a:pPr marL="469850" lvl="1" indent="0" algn="just">
              <a:lnSpc>
                <a:spcPct val="150000"/>
              </a:lnSpc>
              <a:buNone/>
            </a:pPr>
            <a:r>
              <a:rPr lang="fr-FR" dirty="0">
                <a:latin typeface="Arial" panose="020B0604020202020204" pitchFamily="34" charset="0"/>
                <a:ea typeface="Tahoma" panose="020B0604030504040204" pitchFamily="34" charset="0"/>
                <a:cs typeface="Arial" panose="020B0604020202020204" pitchFamily="34" charset="0"/>
              </a:rPr>
              <a:t>Terme désigne l’égalité des droits, de responsabilités et de chances des femmes et des hommes, des filles et des garçons. L’Egalité ne veut pas dire que les femmes et les hommes doivent devenir les mêmes, mais que leurs droits, responsabilités et opportunités ne dépendront pas du fait qu’ils sont nés hommes ou femmes. </a:t>
            </a:r>
          </a:p>
          <a:p>
            <a:endParaRPr lang="fr-FR" dirty="0">
              <a:latin typeface="Arial" panose="020B0604020202020204" pitchFamily="34" charset="0"/>
              <a:cs typeface="Arial" panose="020B0604020202020204" pitchFamily="34" charset="0"/>
            </a:endParaRPr>
          </a:p>
        </p:txBody>
      </p:sp>
      <p:pic>
        <p:nvPicPr>
          <p:cNvPr id="1026" name="Picture 2" descr="ENIM - Plan d'action pour l'Egalité de Genre (PEG)">
            <a:extLst>
              <a:ext uri="{FF2B5EF4-FFF2-40B4-BE49-F238E27FC236}">
                <a16:creationId xmlns:a16="http://schemas.microsoft.com/office/drawing/2014/main" id="{744B513E-DA23-E762-8113-B839D0F735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493" t="12131" r="19947" b="11714"/>
          <a:stretch/>
        </p:blipFill>
        <p:spPr bwMode="auto">
          <a:xfrm>
            <a:off x="6540283" y="2107770"/>
            <a:ext cx="3580109" cy="379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116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8B408-18D0-44D6-26C8-05C0974145EC}"/>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6311BE81-36EB-F673-CD83-DD83081C5008}"/>
              </a:ext>
            </a:extLst>
          </p:cNvPr>
          <p:cNvSpPr>
            <a:spLocks noGrp="1"/>
          </p:cNvSpPr>
          <p:nvPr>
            <p:ph type="title"/>
          </p:nvPr>
        </p:nvSpPr>
        <p:spPr>
          <a:xfrm>
            <a:off x="366522" y="740486"/>
            <a:ext cx="7987064" cy="635426"/>
          </a:xfrm>
          <a:ln>
            <a:noFill/>
          </a:ln>
        </p:spPr>
        <p:txBody>
          <a:bodyPr vert="horz" lIns="91440" tIns="45720" rIns="91440" bIns="45720" rtlCol="0" anchor="ctr">
            <a:normAutofit/>
          </a:bodyPr>
          <a:lstStyle/>
          <a:p>
            <a:pPr>
              <a:spcBef>
                <a:spcPct val="0"/>
              </a:spcBef>
            </a:pPr>
            <a:r>
              <a:rPr lang="fr-FR" sz="2800" dirty="0">
                <a:solidFill>
                  <a:srgbClr val="002060"/>
                </a:solidFill>
                <a:latin typeface="Arial" panose="020B0604020202020204" pitchFamily="34" charset="0"/>
                <a:cs typeface="Arial" panose="020B0604020202020204" pitchFamily="34" charset="0"/>
              </a:rPr>
              <a:t>Égalité/Equité</a:t>
            </a:r>
          </a:p>
        </p:txBody>
      </p:sp>
      <p:sp>
        <p:nvSpPr>
          <p:cNvPr id="10" name="Espace réservé du texte 9">
            <a:extLst>
              <a:ext uri="{FF2B5EF4-FFF2-40B4-BE49-F238E27FC236}">
                <a16:creationId xmlns:a16="http://schemas.microsoft.com/office/drawing/2014/main" id="{2BD21896-906F-ACC8-DA60-0055E327CE2F}"/>
              </a:ext>
            </a:extLst>
          </p:cNvPr>
          <p:cNvSpPr>
            <a:spLocks noGrp="1"/>
          </p:cNvSpPr>
          <p:nvPr>
            <p:ph type="body" idx="4"/>
          </p:nvPr>
        </p:nvSpPr>
        <p:spPr>
          <a:xfrm>
            <a:off x="530963" y="1822187"/>
            <a:ext cx="9629885" cy="4997002"/>
          </a:xfrm>
        </p:spPr>
        <p:txBody>
          <a:bodyPr>
            <a:normAutofit/>
          </a:bodyPr>
          <a:lstStyle/>
          <a:p>
            <a:pPr marL="106095" indent="0">
              <a:lnSpc>
                <a:spcPct val="150000"/>
              </a:lnSpc>
              <a:buNone/>
            </a:pPr>
            <a:r>
              <a:rPr lang="fr-FR" sz="2400" b="1" dirty="0">
                <a:latin typeface="Arial" panose="020B0604020202020204" pitchFamily="34" charset="0"/>
                <a:ea typeface="Tahoma" panose="020B0604030504040204" pitchFamily="34" charset="0"/>
                <a:cs typeface="Arial" panose="020B0604020202020204" pitchFamily="34" charset="0"/>
              </a:rPr>
              <a:t>Équité </a:t>
            </a:r>
            <a:r>
              <a:rPr lang="fr-FR" sz="2400" dirty="0">
                <a:latin typeface="Arial" panose="020B0604020202020204" pitchFamily="34" charset="0"/>
                <a:ea typeface="Tahoma" panose="020B0604030504040204" pitchFamily="34" charset="0"/>
                <a:cs typeface="Arial" panose="020B0604020202020204" pitchFamily="34" charset="0"/>
              </a:rPr>
              <a:t>: L’état, la qualité ou l’idéal d’être juste, impartial et équitable qui implique avoir </a:t>
            </a:r>
            <a:r>
              <a:rPr lang="fr-FR" sz="2400" u="sng" dirty="0">
                <a:latin typeface="Arial" panose="020B0604020202020204" pitchFamily="34" charset="0"/>
                <a:ea typeface="Tahoma" panose="020B0604030504040204" pitchFamily="34" charset="0"/>
                <a:cs typeface="Arial" panose="020B0604020202020204" pitchFamily="34" charset="0"/>
              </a:rPr>
              <a:t>accès à des moyens pour l’atteindre.</a:t>
            </a:r>
            <a:endParaRPr lang="fr-FR" sz="2400" dirty="0">
              <a:latin typeface="Arial" panose="020B0604020202020204" pitchFamily="34" charset="0"/>
              <a:ea typeface="Tahoma" panose="020B0604030504040204" pitchFamily="34" charset="0"/>
              <a:cs typeface="Arial" panose="020B0604020202020204" pitchFamily="34" charset="0"/>
            </a:endParaRPr>
          </a:p>
          <a:p>
            <a:pPr marL="106095" indent="0">
              <a:lnSpc>
                <a:spcPct val="150000"/>
              </a:lnSpc>
              <a:buNone/>
            </a:pPr>
            <a:r>
              <a:rPr lang="fr-FR" sz="2400" dirty="0">
                <a:latin typeface="Arial" panose="020B0604020202020204" pitchFamily="34" charset="0"/>
                <a:ea typeface="Tahoma" panose="020B0604030504040204" pitchFamily="34" charset="0"/>
                <a:cs typeface="Arial" panose="020B0604020202020204" pitchFamily="34" charset="0"/>
              </a:rPr>
              <a:t>Equité prend en compte des besoins spécifiques des individus Equité détermine l’égalité des chances à réussir sa vie sociale, professionnelle….</a:t>
            </a:r>
          </a:p>
          <a:p>
            <a:pPr marL="106095" indent="0">
              <a:buNone/>
            </a:pPr>
            <a:endParaRPr lang="fr-FR" dirty="0">
              <a:latin typeface="Arial" panose="020B0604020202020204" pitchFamily="34" charset="0"/>
              <a:cs typeface="Arial" panose="020B0604020202020204" pitchFamily="34" charset="0"/>
            </a:endParaRPr>
          </a:p>
        </p:txBody>
      </p:sp>
      <p:sp>
        <p:nvSpPr>
          <p:cNvPr id="2" name="Ellipse 1">
            <a:extLst>
              <a:ext uri="{FF2B5EF4-FFF2-40B4-BE49-F238E27FC236}">
                <a16:creationId xmlns:a16="http://schemas.microsoft.com/office/drawing/2014/main" id="{C780619F-4E9A-A33F-0A9F-08F07A40E770}"/>
              </a:ext>
            </a:extLst>
          </p:cNvPr>
          <p:cNvSpPr/>
          <p:nvPr/>
        </p:nvSpPr>
        <p:spPr>
          <a:xfrm>
            <a:off x="5345905" y="4618495"/>
            <a:ext cx="3596617" cy="248407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01929">
              <a:buClrTx/>
              <a:defRPr/>
            </a:pPr>
            <a:r>
              <a:rPr lang="fr-FR" sz="3157" b="1" kern="1200" dirty="0">
                <a:solidFill>
                  <a:prstClr val="white"/>
                </a:solidFill>
                <a:latin typeface="Calibri" panose="020F0502020204030204"/>
              </a:rPr>
              <a:t>Equité</a:t>
            </a:r>
          </a:p>
          <a:p>
            <a:pPr algn="ctr" defTabSz="801929">
              <a:buClrTx/>
              <a:defRPr/>
            </a:pPr>
            <a:endParaRPr lang="fr-FR" sz="1579" kern="1200" dirty="0">
              <a:solidFill>
                <a:prstClr val="white"/>
              </a:solidFill>
              <a:latin typeface="Calibri" panose="020F0502020204030204"/>
            </a:endParaRPr>
          </a:p>
          <a:p>
            <a:pPr algn="ctr" defTabSz="801929">
              <a:buClrTx/>
              <a:defRPr/>
            </a:pPr>
            <a:endParaRPr lang="fr-FR" sz="1579" kern="1200" dirty="0">
              <a:solidFill>
                <a:prstClr val="white"/>
              </a:solidFill>
              <a:latin typeface="Calibri" panose="020F0502020204030204"/>
            </a:endParaRPr>
          </a:p>
          <a:p>
            <a:pPr algn="ctr" defTabSz="801929">
              <a:buClrTx/>
              <a:defRPr/>
            </a:pPr>
            <a:endParaRPr lang="fr-FR" sz="1579" kern="1200" dirty="0">
              <a:solidFill>
                <a:prstClr val="white"/>
              </a:solidFill>
              <a:latin typeface="Calibri" panose="020F0502020204030204"/>
            </a:endParaRPr>
          </a:p>
          <a:p>
            <a:pPr algn="ctr" defTabSz="801929">
              <a:buClrTx/>
              <a:defRPr/>
            </a:pPr>
            <a:endParaRPr lang="fr-FR" sz="1579" kern="1200" dirty="0">
              <a:solidFill>
                <a:prstClr val="white"/>
              </a:solidFill>
              <a:latin typeface="Calibri" panose="020F0502020204030204"/>
            </a:endParaRPr>
          </a:p>
          <a:p>
            <a:pPr algn="ctr" defTabSz="801929">
              <a:buClrTx/>
              <a:defRPr/>
            </a:pPr>
            <a:endParaRPr lang="fr-FR" sz="1579" kern="1200" dirty="0">
              <a:solidFill>
                <a:prstClr val="white"/>
              </a:solidFill>
              <a:latin typeface="Calibri" panose="020F0502020204030204"/>
            </a:endParaRPr>
          </a:p>
          <a:p>
            <a:pPr algn="ctr" defTabSz="801929">
              <a:buClrTx/>
              <a:defRPr/>
            </a:pPr>
            <a:endParaRPr lang="fr-FR" sz="1579" kern="1200" dirty="0">
              <a:solidFill>
                <a:prstClr val="white"/>
              </a:solidFill>
              <a:latin typeface="Calibri" panose="020F0502020204030204"/>
            </a:endParaRPr>
          </a:p>
          <a:p>
            <a:pPr algn="ctr" defTabSz="801929">
              <a:buClrTx/>
              <a:defRPr/>
            </a:pPr>
            <a:endParaRPr lang="fr-FR" sz="1579" kern="1200" dirty="0">
              <a:solidFill>
                <a:prstClr val="white"/>
              </a:solidFill>
              <a:latin typeface="Calibri" panose="020F0502020204030204"/>
            </a:endParaRPr>
          </a:p>
          <a:p>
            <a:pPr algn="ctr" defTabSz="801929">
              <a:buClrTx/>
              <a:defRPr/>
            </a:pPr>
            <a:endParaRPr lang="fr-FR" sz="1579" kern="1200" dirty="0">
              <a:solidFill>
                <a:prstClr val="white"/>
              </a:solidFill>
              <a:latin typeface="Calibri" panose="020F0502020204030204"/>
            </a:endParaRPr>
          </a:p>
        </p:txBody>
      </p:sp>
      <p:sp>
        <p:nvSpPr>
          <p:cNvPr id="3" name="Ellipse 2">
            <a:extLst>
              <a:ext uri="{FF2B5EF4-FFF2-40B4-BE49-F238E27FC236}">
                <a16:creationId xmlns:a16="http://schemas.microsoft.com/office/drawing/2014/main" id="{6B68767C-2D3D-9829-D568-9EDA7667D6CA}"/>
              </a:ext>
            </a:extLst>
          </p:cNvPr>
          <p:cNvSpPr/>
          <p:nvPr/>
        </p:nvSpPr>
        <p:spPr>
          <a:xfrm>
            <a:off x="6584973" y="5517397"/>
            <a:ext cx="1381156" cy="1111723"/>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01929">
              <a:buClrTx/>
              <a:defRPr/>
            </a:pPr>
            <a:r>
              <a:rPr lang="fr-FR" sz="2105" b="1" kern="1200" dirty="0">
                <a:solidFill>
                  <a:prstClr val="white"/>
                </a:solidFill>
                <a:latin typeface="Calibri" panose="020F0502020204030204"/>
              </a:rPr>
              <a:t>Egalit</a:t>
            </a:r>
            <a:r>
              <a:rPr lang="fr-FR" sz="2105" kern="1200" dirty="0">
                <a:solidFill>
                  <a:prstClr val="white"/>
                </a:solidFill>
                <a:latin typeface="Calibri" panose="020F0502020204030204"/>
              </a:rPr>
              <a:t>é</a:t>
            </a:r>
          </a:p>
        </p:txBody>
      </p:sp>
    </p:spTree>
    <p:extLst>
      <p:ext uri="{BB962C8B-B14F-4D97-AF65-F5344CB8AC3E}">
        <p14:creationId xmlns:p14="http://schemas.microsoft.com/office/powerpoint/2010/main" val="3209782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12"/>
          </p:nvPr>
        </p:nvSpPr>
        <p:spPr>
          <a:xfrm>
            <a:off x="7572291" y="7045015"/>
            <a:ext cx="2405062" cy="401638"/>
          </a:xfrm>
        </p:spPr>
        <p:txBody>
          <a:bodyPr/>
          <a:lstStyle/>
          <a:p>
            <a:fld id="{C0BFD988-8F53-7E4D-B1A1-1DBAF7DEBB6C}" type="slidenum">
              <a:rPr lang="fr-FR" smtClean="0"/>
              <a:t>3</a:t>
            </a:fld>
            <a:endParaRPr lang="fr-FR" dirty="0"/>
          </a:p>
        </p:txBody>
      </p:sp>
      <p:sp>
        <p:nvSpPr>
          <p:cNvPr id="2" name="ZoneTexte 1"/>
          <p:cNvSpPr txBox="1"/>
          <p:nvPr/>
        </p:nvSpPr>
        <p:spPr>
          <a:xfrm>
            <a:off x="414271" y="5820161"/>
            <a:ext cx="8758989" cy="1200329"/>
          </a:xfrm>
          <a:prstGeom prst="rect">
            <a:avLst/>
          </a:prstGeom>
          <a:noFill/>
        </p:spPr>
        <p:txBody>
          <a:bodyPr wrap="square" rtlCol="0">
            <a:spAutoFit/>
          </a:bodyPr>
          <a:lstStyle/>
          <a:p>
            <a:r>
              <a:rPr lang="fr-FR" b="1" dirty="0">
                <a:solidFill>
                  <a:srgbClr val="002060"/>
                </a:solidFill>
                <a:latin typeface="Century Gothic" panose="020B0502020202020204" pitchFamily="34" charset="0"/>
              </a:rPr>
              <a:t>Expertise Externe Perlée</a:t>
            </a:r>
          </a:p>
          <a:p>
            <a:pPr marL="285750" indent="-285750" algn="just">
              <a:buFont typeface="Arial" panose="020B0604020202020204" pitchFamily="34" charset="0"/>
              <a:buChar char="•"/>
            </a:pPr>
            <a:r>
              <a:rPr lang="fr-FR" dirty="0">
                <a:latin typeface="Century Gothic" panose="020B0502020202020204" pitchFamily="34" charset="0"/>
              </a:rPr>
              <a:t>Experte Genre : </a:t>
            </a:r>
            <a:r>
              <a:rPr lang="fr-FR" b="1" dirty="0">
                <a:solidFill>
                  <a:schemeClr val="accent5">
                    <a:lumMod val="75000"/>
                  </a:schemeClr>
                </a:solidFill>
                <a:latin typeface="Century Gothic" panose="020B0502020202020204" pitchFamily="34" charset="0"/>
              </a:rPr>
              <a:t>Patricia Vasseur</a:t>
            </a:r>
          </a:p>
          <a:p>
            <a:pPr marL="285750" indent="-285750" algn="just">
              <a:buFont typeface="Arial" panose="020B0604020202020204" pitchFamily="34" charset="0"/>
              <a:buChar char="•"/>
            </a:pPr>
            <a:r>
              <a:rPr lang="fr-FR" dirty="0">
                <a:latin typeface="Century Gothic" panose="020B0502020202020204" pitchFamily="34" charset="0"/>
              </a:rPr>
              <a:t>Expert Gestion de Projets et Capitalisation : </a:t>
            </a:r>
            <a:r>
              <a:rPr lang="fr-FR" b="1" dirty="0">
                <a:solidFill>
                  <a:schemeClr val="accent5">
                    <a:lumMod val="75000"/>
                  </a:schemeClr>
                </a:solidFill>
                <a:latin typeface="Century Gothic" panose="020B0502020202020204" pitchFamily="34" charset="0"/>
              </a:rPr>
              <a:t>Charly Pierluigi</a:t>
            </a:r>
            <a:endParaRPr lang="fr-FR" dirty="0">
              <a:latin typeface="Century Gothic" panose="020B0502020202020204" pitchFamily="34" charset="0"/>
            </a:endParaRPr>
          </a:p>
          <a:p>
            <a:pPr marL="285750" indent="-285750" algn="just">
              <a:buFont typeface="Arial" panose="020B0604020202020204" pitchFamily="34" charset="0"/>
              <a:buChar char="•"/>
            </a:pPr>
            <a:r>
              <a:rPr lang="fr-FR" dirty="0">
                <a:latin typeface="Century Gothic" panose="020B0502020202020204" pitchFamily="34" charset="0"/>
              </a:rPr>
              <a:t>Experte Gestion de Projets et Capitalisation : </a:t>
            </a:r>
            <a:r>
              <a:rPr lang="fr-FR" b="1" dirty="0">
                <a:solidFill>
                  <a:schemeClr val="accent5">
                    <a:lumMod val="75000"/>
                  </a:schemeClr>
                </a:solidFill>
                <a:latin typeface="Century Gothic" panose="020B0502020202020204" pitchFamily="34" charset="0"/>
              </a:rPr>
              <a:t>Erika Mesa</a:t>
            </a:r>
            <a:endParaRPr lang="fr-FR" dirty="0">
              <a:latin typeface="Century Gothic" panose="020B0502020202020204" pitchFamily="34" charset="0"/>
            </a:endParaRPr>
          </a:p>
        </p:txBody>
      </p:sp>
      <p:sp>
        <p:nvSpPr>
          <p:cNvPr id="37" name="Titre 1"/>
          <p:cNvSpPr>
            <a:spLocks noGrp="1"/>
          </p:cNvSpPr>
          <p:nvPr>
            <p:ph type="title"/>
          </p:nvPr>
        </p:nvSpPr>
        <p:spPr>
          <a:xfrm>
            <a:off x="373344" y="227104"/>
            <a:ext cx="8356429" cy="635426"/>
          </a:xfrm>
          <a:ln>
            <a:noFill/>
          </a:ln>
        </p:spPr>
        <p:txBody>
          <a:bodyPr>
            <a:normAutofit/>
          </a:bodyPr>
          <a:lstStyle/>
          <a:p>
            <a:r>
              <a:rPr lang="fr-FR" dirty="0"/>
              <a:t>Equipe PRPH 4</a:t>
            </a:r>
          </a:p>
        </p:txBody>
      </p:sp>
      <p:sp>
        <p:nvSpPr>
          <p:cNvPr id="52" name="Oval 12">
            <a:extLst>
              <a:ext uri="{FF2B5EF4-FFF2-40B4-BE49-F238E27FC236}">
                <a16:creationId xmlns:a16="http://schemas.microsoft.com/office/drawing/2014/main" id="{2054A0B7-9997-467B-B65E-2131FFF01B82}"/>
              </a:ext>
            </a:extLst>
          </p:cNvPr>
          <p:cNvSpPr/>
          <p:nvPr/>
        </p:nvSpPr>
        <p:spPr>
          <a:xfrm>
            <a:off x="3220740" y="1135332"/>
            <a:ext cx="3743556" cy="3739622"/>
          </a:xfrm>
          <a:prstGeom prst="ellipse">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53" name="Oval 13">
            <a:extLst>
              <a:ext uri="{FF2B5EF4-FFF2-40B4-BE49-F238E27FC236}">
                <a16:creationId xmlns:a16="http://schemas.microsoft.com/office/drawing/2014/main" id="{15B9D860-6708-4DC6-B362-5E6EF1F60F37}"/>
              </a:ext>
            </a:extLst>
          </p:cNvPr>
          <p:cNvSpPr/>
          <p:nvPr/>
        </p:nvSpPr>
        <p:spPr>
          <a:xfrm>
            <a:off x="6067226" y="2791966"/>
            <a:ext cx="1587600" cy="1623600"/>
          </a:xfrm>
          <a:prstGeom prst="ellipse">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54" name="Oval 14">
            <a:extLst>
              <a:ext uri="{FF2B5EF4-FFF2-40B4-BE49-F238E27FC236}">
                <a16:creationId xmlns:a16="http://schemas.microsoft.com/office/drawing/2014/main" id="{F7A2BDE6-75A6-4E3B-B3E0-18E85BAF087E}"/>
              </a:ext>
            </a:extLst>
          </p:cNvPr>
          <p:cNvSpPr/>
          <p:nvPr/>
        </p:nvSpPr>
        <p:spPr>
          <a:xfrm>
            <a:off x="4183049" y="966969"/>
            <a:ext cx="1818937" cy="1818937"/>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55" name="Oval 15">
            <a:extLst>
              <a:ext uri="{FF2B5EF4-FFF2-40B4-BE49-F238E27FC236}">
                <a16:creationId xmlns:a16="http://schemas.microsoft.com/office/drawing/2014/main" id="{E1A94FD9-F4A8-4A87-A480-CC348B42DF24}"/>
              </a:ext>
            </a:extLst>
          </p:cNvPr>
          <p:cNvSpPr/>
          <p:nvPr/>
        </p:nvSpPr>
        <p:spPr>
          <a:xfrm>
            <a:off x="2470253" y="2826525"/>
            <a:ext cx="1585623" cy="1623478"/>
          </a:xfrm>
          <a:prstGeom prst="ellipse">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grpSp>
        <p:nvGrpSpPr>
          <p:cNvPr id="6" name="Groupe 5"/>
          <p:cNvGrpSpPr/>
          <p:nvPr/>
        </p:nvGrpSpPr>
        <p:grpSpPr>
          <a:xfrm>
            <a:off x="454640" y="1490368"/>
            <a:ext cx="9822902" cy="2348091"/>
            <a:chOff x="454640" y="1490368"/>
            <a:chExt cx="9822902" cy="2348091"/>
          </a:xfrm>
        </p:grpSpPr>
        <p:grpSp>
          <p:nvGrpSpPr>
            <p:cNvPr id="49" name="Group 29">
              <a:extLst>
                <a:ext uri="{FF2B5EF4-FFF2-40B4-BE49-F238E27FC236}">
                  <a16:creationId xmlns:a16="http://schemas.microsoft.com/office/drawing/2014/main" id="{4AE94217-8B14-4AB9-A11F-0566EDFB5F23}"/>
                </a:ext>
              </a:extLst>
            </p:cNvPr>
            <p:cNvGrpSpPr/>
            <p:nvPr/>
          </p:nvGrpSpPr>
          <p:grpSpPr>
            <a:xfrm>
              <a:off x="1961485" y="1490368"/>
              <a:ext cx="1596947" cy="556607"/>
              <a:chOff x="2116829" y="1259791"/>
              <a:chExt cx="2129263" cy="742142"/>
            </a:xfrm>
          </p:grpSpPr>
          <p:sp>
            <p:nvSpPr>
              <p:cNvPr id="50" name="TextBox 30">
                <a:extLst>
                  <a:ext uri="{FF2B5EF4-FFF2-40B4-BE49-F238E27FC236}">
                    <a16:creationId xmlns:a16="http://schemas.microsoft.com/office/drawing/2014/main" id="{C9D882B7-C4EB-4601-8A48-C7A19A94D7A4}"/>
                  </a:ext>
                </a:extLst>
              </p:cNvPr>
              <p:cNvSpPr txBox="1"/>
              <p:nvPr/>
            </p:nvSpPr>
            <p:spPr>
              <a:xfrm>
                <a:off x="2463124" y="1632601"/>
                <a:ext cx="1782968" cy="369332"/>
              </a:xfrm>
              <a:prstGeom prst="rect">
                <a:avLst/>
              </a:prstGeom>
              <a:noFill/>
            </p:spPr>
            <p:txBody>
              <a:bodyPr wrap="none" rtlCol="0">
                <a:spAutoFit/>
              </a:bodyPr>
              <a:lstStyle/>
              <a:p>
                <a:r>
                  <a:rPr lang="fr-FR" sz="1200" i="1" kern="0" dirty="0">
                    <a:solidFill>
                      <a:schemeClr val="tx2">
                        <a:lumMod val="65000"/>
                        <a:lumOff val="35000"/>
                      </a:schemeClr>
                    </a:solidFill>
                    <a:latin typeface="Arial" panose="020B0604020202020204" pitchFamily="34" charset="0"/>
                    <a:cs typeface="Arial" panose="020B0604020202020204" pitchFamily="34" charset="0"/>
                  </a:rPr>
                  <a:t>Cheffe de Projet </a:t>
                </a:r>
                <a:endParaRPr lang="fr-FR" dirty="0"/>
              </a:p>
            </p:txBody>
          </p:sp>
          <p:sp>
            <p:nvSpPr>
              <p:cNvPr id="51" name="TextBox 31">
                <a:extLst>
                  <a:ext uri="{FF2B5EF4-FFF2-40B4-BE49-F238E27FC236}">
                    <a16:creationId xmlns:a16="http://schemas.microsoft.com/office/drawing/2014/main" id="{D82B302D-CF67-46ED-AA76-83D2B059A3CE}"/>
                  </a:ext>
                </a:extLst>
              </p:cNvPr>
              <p:cNvSpPr txBox="1"/>
              <p:nvPr/>
            </p:nvSpPr>
            <p:spPr>
              <a:xfrm>
                <a:off x="2116829" y="1259791"/>
                <a:ext cx="2129263" cy="492442"/>
              </a:xfrm>
              <a:prstGeom prst="rect">
                <a:avLst/>
              </a:prstGeom>
              <a:noFill/>
            </p:spPr>
            <p:txBody>
              <a:bodyPr wrap="square" rtlCol="0">
                <a:spAutoFit/>
              </a:bodyPr>
              <a:lstStyle/>
              <a:p>
                <a:pPr algn="r" defTabSz="685800">
                  <a:defRPr/>
                </a:pPr>
                <a:r>
                  <a:rPr lang="fr-FR" b="1" i="1" kern="0" dirty="0">
                    <a:solidFill>
                      <a:srgbClr val="002060"/>
                    </a:solidFill>
                    <a:latin typeface="Century Gothic" panose="020B0502020202020204" pitchFamily="34" charset="0"/>
                    <a:cs typeface="Arial" panose="020B0604020202020204" pitchFamily="34" charset="0"/>
                  </a:rPr>
                  <a:t>Elise Anger </a:t>
                </a:r>
              </a:p>
            </p:txBody>
          </p:sp>
        </p:grpSp>
        <p:grpSp>
          <p:nvGrpSpPr>
            <p:cNvPr id="45" name="Group 25">
              <a:extLst>
                <a:ext uri="{FF2B5EF4-FFF2-40B4-BE49-F238E27FC236}">
                  <a16:creationId xmlns:a16="http://schemas.microsoft.com/office/drawing/2014/main" id="{A2D783DE-8346-4803-967A-AE18C4F5857C}"/>
                </a:ext>
              </a:extLst>
            </p:cNvPr>
            <p:cNvGrpSpPr/>
            <p:nvPr/>
          </p:nvGrpSpPr>
          <p:grpSpPr>
            <a:xfrm>
              <a:off x="454640" y="3225600"/>
              <a:ext cx="2040943" cy="612859"/>
              <a:chOff x="107701" y="3573437"/>
              <a:chExt cx="2721258" cy="817146"/>
            </a:xfrm>
          </p:grpSpPr>
          <p:sp>
            <p:nvSpPr>
              <p:cNvPr id="46" name="TextBox 26">
                <a:extLst>
                  <a:ext uri="{FF2B5EF4-FFF2-40B4-BE49-F238E27FC236}">
                    <a16:creationId xmlns:a16="http://schemas.microsoft.com/office/drawing/2014/main" id="{1E4256C3-47B7-4917-80A4-B14DDD0E7C0F}"/>
                  </a:ext>
                </a:extLst>
              </p:cNvPr>
              <p:cNvSpPr txBox="1"/>
              <p:nvPr/>
            </p:nvSpPr>
            <p:spPr>
              <a:xfrm>
                <a:off x="107701" y="4021251"/>
                <a:ext cx="2721258" cy="369332"/>
              </a:xfrm>
              <a:prstGeom prst="rect">
                <a:avLst/>
              </a:prstGeom>
              <a:noFill/>
            </p:spPr>
            <p:txBody>
              <a:bodyPr wrap="none" rtlCol="0">
                <a:spAutoFit/>
              </a:bodyPr>
              <a:lstStyle/>
              <a:p>
                <a:r>
                  <a:rPr lang="fr-FR" sz="1200" i="1" kern="0" dirty="0">
                    <a:solidFill>
                      <a:schemeClr val="tx2">
                        <a:lumMod val="65000"/>
                        <a:lumOff val="35000"/>
                      </a:schemeClr>
                    </a:solidFill>
                    <a:latin typeface="Arial" panose="020B0604020202020204" pitchFamily="34" charset="0"/>
                    <a:cs typeface="Arial" panose="020B0604020202020204" pitchFamily="34" charset="0"/>
                  </a:rPr>
                  <a:t>Chargé de Suivi-Evaluation</a:t>
                </a:r>
                <a:endParaRPr lang="fr-FR" dirty="0"/>
              </a:p>
            </p:txBody>
          </p:sp>
          <p:sp>
            <p:nvSpPr>
              <p:cNvPr id="47" name="TextBox 27">
                <a:extLst>
                  <a:ext uri="{FF2B5EF4-FFF2-40B4-BE49-F238E27FC236}">
                    <a16:creationId xmlns:a16="http://schemas.microsoft.com/office/drawing/2014/main" id="{A64D829F-670A-4BDB-BE9A-983424C7A482}"/>
                  </a:ext>
                </a:extLst>
              </p:cNvPr>
              <p:cNvSpPr txBox="1"/>
              <p:nvPr/>
            </p:nvSpPr>
            <p:spPr>
              <a:xfrm>
                <a:off x="131917" y="3573437"/>
                <a:ext cx="2000976" cy="492444"/>
              </a:xfrm>
              <a:prstGeom prst="rect">
                <a:avLst/>
              </a:prstGeom>
              <a:noFill/>
            </p:spPr>
            <p:txBody>
              <a:bodyPr wrap="none" rtlCol="0">
                <a:spAutoFit/>
              </a:bodyPr>
              <a:lstStyle/>
              <a:p>
                <a:pPr defTabSz="685800">
                  <a:defRPr/>
                </a:pPr>
                <a:r>
                  <a:rPr lang="fr-FR" b="1" i="1" kern="0" dirty="0">
                    <a:solidFill>
                      <a:srgbClr val="002060"/>
                    </a:solidFill>
                    <a:latin typeface="Century Gothic" panose="020B0502020202020204" pitchFamily="34" charset="0"/>
                    <a:cs typeface="Arial" panose="020B0604020202020204" pitchFamily="34" charset="0"/>
                  </a:rPr>
                  <a:t>Axel </a:t>
                </a:r>
                <a:r>
                  <a:rPr lang="fr-FR" b="1" i="1" kern="0" dirty="0" err="1">
                    <a:solidFill>
                      <a:srgbClr val="002060"/>
                    </a:solidFill>
                    <a:latin typeface="Century Gothic" panose="020B0502020202020204" pitchFamily="34" charset="0"/>
                    <a:cs typeface="Arial" panose="020B0604020202020204" pitchFamily="34" charset="0"/>
                  </a:rPr>
                  <a:t>Degon</a:t>
                </a:r>
                <a:endParaRPr lang="fr-FR" b="1" i="1" kern="0" dirty="0">
                  <a:solidFill>
                    <a:srgbClr val="002060"/>
                  </a:solidFill>
                  <a:latin typeface="Century Gothic" panose="020B0502020202020204" pitchFamily="34" charset="0"/>
                  <a:cs typeface="Arial" panose="020B0604020202020204" pitchFamily="34" charset="0"/>
                </a:endParaRPr>
              </a:p>
            </p:txBody>
          </p:sp>
        </p:grpSp>
        <p:grpSp>
          <p:nvGrpSpPr>
            <p:cNvPr id="41" name="Group 21">
              <a:extLst>
                <a:ext uri="{FF2B5EF4-FFF2-40B4-BE49-F238E27FC236}">
                  <a16:creationId xmlns:a16="http://schemas.microsoft.com/office/drawing/2014/main" id="{F6FF9095-2EDE-45C5-922F-D8F3B9851173}"/>
                </a:ext>
              </a:extLst>
            </p:cNvPr>
            <p:cNvGrpSpPr/>
            <p:nvPr/>
          </p:nvGrpSpPr>
          <p:grpSpPr>
            <a:xfrm>
              <a:off x="7441509" y="3004839"/>
              <a:ext cx="2836033" cy="569008"/>
              <a:chOff x="9423530" y="3279084"/>
              <a:chExt cx="3781378" cy="758677"/>
            </a:xfrm>
          </p:grpSpPr>
          <p:sp>
            <p:nvSpPr>
              <p:cNvPr id="42" name="TextBox 22">
                <a:extLst>
                  <a:ext uri="{FF2B5EF4-FFF2-40B4-BE49-F238E27FC236}">
                    <a16:creationId xmlns:a16="http://schemas.microsoft.com/office/drawing/2014/main" id="{E5033CBC-723B-46C8-B292-76F0A1840B05}"/>
                  </a:ext>
                </a:extLst>
              </p:cNvPr>
              <p:cNvSpPr txBox="1"/>
              <p:nvPr/>
            </p:nvSpPr>
            <p:spPr>
              <a:xfrm>
                <a:off x="9423530" y="3668429"/>
                <a:ext cx="3781378" cy="369332"/>
              </a:xfrm>
              <a:prstGeom prst="rect">
                <a:avLst/>
              </a:prstGeom>
              <a:noFill/>
            </p:spPr>
            <p:txBody>
              <a:bodyPr wrap="none" rtlCol="0">
                <a:spAutoFit/>
              </a:bodyPr>
              <a:lstStyle/>
              <a:p>
                <a:pPr defTabSz="685800">
                  <a:defRPr/>
                </a:pPr>
                <a:r>
                  <a:rPr lang="fr-FR" sz="1200" i="1" kern="0" dirty="0">
                    <a:solidFill>
                      <a:schemeClr val="tx2">
                        <a:lumMod val="65000"/>
                        <a:lumOff val="35000"/>
                      </a:schemeClr>
                    </a:solidFill>
                    <a:latin typeface="Arial" panose="020B0604020202020204" pitchFamily="34" charset="0"/>
                    <a:cs typeface="Arial" panose="020B0604020202020204" pitchFamily="34" charset="0"/>
                  </a:rPr>
                  <a:t>Coordinatrice Partenariats et Réseaux</a:t>
                </a:r>
              </a:p>
            </p:txBody>
          </p:sp>
          <p:sp>
            <p:nvSpPr>
              <p:cNvPr id="43" name="TextBox 23">
                <a:extLst>
                  <a:ext uri="{FF2B5EF4-FFF2-40B4-BE49-F238E27FC236}">
                    <a16:creationId xmlns:a16="http://schemas.microsoft.com/office/drawing/2014/main" id="{9AAA1ED0-99A5-4C73-86C2-88126D8DEC61}"/>
                  </a:ext>
                </a:extLst>
              </p:cNvPr>
              <p:cNvSpPr txBox="1"/>
              <p:nvPr/>
            </p:nvSpPr>
            <p:spPr>
              <a:xfrm>
                <a:off x="10395268" y="3279084"/>
                <a:ext cx="2533172" cy="492443"/>
              </a:xfrm>
              <a:prstGeom prst="rect">
                <a:avLst/>
              </a:prstGeom>
              <a:noFill/>
            </p:spPr>
            <p:txBody>
              <a:bodyPr wrap="none" rtlCol="0">
                <a:spAutoFit/>
              </a:bodyPr>
              <a:lstStyle/>
              <a:p>
                <a:pPr defTabSz="685800">
                  <a:defRPr/>
                </a:pPr>
                <a:r>
                  <a:rPr lang="fr-FR" b="1" i="1" kern="0" dirty="0">
                    <a:solidFill>
                      <a:srgbClr val="002060"/>
                    </a:solidFill>
                    <a:latin typeface="Century Gothic" panose="020B0502020202020204" pitchFamily="34" charset="0"/>
                    <a:cs typeface="Arial" panose="020B0604020202020204" pitchFamily="34" charset="0"/>
                  </a:rPr>
                  <a:t>Marie </a:t>
                </a:r>
                <a:r>
                  <a:rPr lang="fr-FR" b="1" i="1" kern="0" dirty="0" err="1">
                    <a:solidFill>
                      <a:srgbClr val="002060"/>
                    </a:solidFill>
                    <a:latin typeface="Century Gothic" panose="020B0502020202020204" pitchFamily="34" charset="0"/>
                    <a:cs typeface="Arial" panose="020B0604020202020204" pitchFamily="34" charset="0"/>
                  </a:rPr>
                  <a:t>Quesnée</a:t>
                </a:r>
                <a:endParaRPr lang="fr-FR" b="1" i="1" kern="0" dirty="0">
                  <a:solidFill>
                    <a:srgbClr val="002060"/>
                  </a:solidFill>
                  <a:latin typeface="Century Gothic" panose="020B0502020202020204" pitchFamily="34" charset="0"/>
                  <a:cs typeface="Arial" panose="020B0604020202020204" pitchFamily="34" charset="0"/>
                </a:endParaRPr>
              </a:p>
            </p:txBody>
          </p:sp>
        </p:grpSp>
      </p:grpSp>
      <p:grpSp>
        <p:nvGrpSpPr>
          <p:cNvPr id="62" name="Group 179">
            <a:extLst>
              <a:ext uri="{FF2B5EF4-FFF2-40B4-BE49-F238E27FC236}">
                <a16:creationId xmlns:a16="http://schemas.microsoft.com/office/drawing/2014/main" id="{2E4CF779-2063-4B75-857D-DC6663598133}"/>
              </a:ext>
            </a:extLst>
          </p:cNvPr>
          <p:cNvGrpSpPr/>
          <p:nvPr/>
        </p:nvGrpSpPr>
        <p:grpSpPr>
          <a:xfrm>
            <a:off x="4659790" y="1210411"/>
            <a:ext cx="881292" cy="986028"/>
            <a:chOff x="4034641" y="1565813"/>
            <a:chExt cx="4117620" cy="4606965"/>
          </a:xfrm>
        </p:grpSpPr>
        <p:sp>
          <p:nvSpPr>
            <p:cNvPr id="63" name="Freeform: Shape 180">
              <a:extLst>
                <a:ext uri="{FF2B5EF4-FFF2-40B4-BE49-F238E27FC236}">
                  <a16:creationId xmlns:a16="http://schemas.microsoft.com/office/drawing/2014/main" id="{39188563-C3B6-49A3-B9F2-458180A9C5B1}"/>
                </a:ext>
              </a:extLst>
            </p:cNvPr>
            <p:cNvSpPr/>
            <p:nvPr/>
          </p:nvSpPr>
          <p:spPr>
            <a:xfrm>
              <a:off x="4964613" y="4262808"/>
              <a:ext cx="2288113" cy="1733864"/>
            </a:xfrm>
            <a:custGeom>
              <a:avLst/>
              <a:gdLst>
                <a:gd name="connsiteX0" fmla="*/ 0 w 2288113"/>
                <a:gd name="connsiteY0" fmla="*/ 852067 h 1733864"/>
                <a:gd name="connsiteX1" fmla="*/ 291399 w 2288113"/>
                <a:gd name="connsiteY1" fmla="*/ 869804 h 1733864"/>
                <a:gd name="connsiteX2" fmla="*/ 238187 w 2288113"/>
                <a:gd name="connsiteY2" fmla="*/ 1109258 h 1733864"/>
                <a:gd name="connsiteX3" fmla="*/ 1130120 w 2288113"/>
                <a:gd name="connsiteY3" fmla="*/ 1733865 h 1733864"/>
                <a:gd name="connsiteX4" fmla="*/ 2051194 w 2288113"/>
                <a:gd name="connsiteY4" fmla="*/ 1121927 h 1733864"/>
                <a:gd name="connsiteX5" fmla="*/ 1997981 w 2288113"/>
                <a:gd name="connsiteY5" fmla="*/ 868537 h 1733864"/>
                <a:gd name="connsiteX6" fmla="*/ 2288113 w 2288113"/>
                <a:gd name="connsiteY6" fmla="*/ 853334 h 1733864"/>
                <a:gd name="connsiteX7" fmla="*/ 1683778 w 2288113"/>
                <a:gd name="connsiteY7" fmla="*/ 74159 h 1733864"/>
                <a:gd name="connsiteX8" fmla="*/ 1075641 w 2288113"/>
                <a:gd name="connsiteY8" fmla="*/ 676 h 1733864"/>
                <a:gd name="connsiteX9" fmla="*/ 577730 w 2288113"/>
                <a:gd name="connsiteY9" fmla="*/ 74159 h 1733864"/>
                <a:gd name="connsiteX10" fmla="*/ 577730 w 2288113"/>
                <a:gd name="connsiteY10" fmla="*/ 74159 h 1733864"/>
                <a:gd name="connsiteX11" fmla="*/ 0 w 2288113"/>
                <a:gd name="connsiteY11" fmla="*/ 852067 h 173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8113" h="1733864">
                  <a:moveTo>
                    <a:pt x="0" y="852067"/>
                  </a:moveTo>
                  <a:lnTo>
                    <a:pt x="291399" y="869804"/>
                  </a:lnTo>
                  <a:lnTo>
                    <a:pt x="238187" y="1109258"/>
                  </a:lnTo>
                  <a:lnTo>
                    <a:pt x="1130120" y="1733865"/>
                  </a:lnTo>
                  <a:lnTo>
                    <a:pt x="2051194" y="1121927"/>
                  </a:lnTo>
                  <a:lnTo>
                    <a:pt x="1997981" y="868537"/>
                  </a:lnTo>
                  <a:lnTo>
                    <a:pt x="2288113" y="853334"/>
                  </a:lnTo>
                  <a:cubicBezTo>
                    <a:pt x="2245037" y="648088"/>
                    <a:pt x="1939702" y="330083"/>
                    <a:pt x="1683778" y="74159"/>
                  </a:cubicBezTo>
                  <a:cubicBezTo>
                    <a:pt x="1535544" y="33616"/>
                    <a:pt x="1326498" y="-5659"/>
                    <a:pt x="1075641" y="676"/>
                  </a:cubicBezTo>
                  <a:cubicBezTo>
                    <a:pt x="876730" y="5743"/>
                    <a:pt x="706959" y="38684"/>
                    <a:pt x="577730" y="74159"/>
                  </a:cubicBezTo>
                  <a:cubicBezTo>
                    <a:pt x="577730" y="74159"/>
                    <a:pt x="577730" y="74159"/>
                    <a:pt x="577730" y="74159"/>
                  </a:cubicBezTo>
                  <a:cubicBezTo>
                    <a:pt x="285064" y="326282"/>
                    <a:pt x="58280" y="622748"/>
                    <a:pt x="0" y="852067"/>
                  </a:cubicBezTo>
                  <a:close/>
                </a:path>
              </a:pathLst>
            </a:custGeom>
            <a:solidFill>
              <a:srgbClr val="FFFFFF"/>
            </a:solidFill>
            <a:ln w="126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181">
              <a:extLst>
                <a:ext uri="{FF2B5EF4-FFF2-40B4-BE49-F238E27FC236}">
                  <a16:creationId xmlns:a16="http://schemas.microsoft.com/office/drawing/2014/main" id="{0A383C17-0F40-40BE-8CAD-F1DE3CFAB992}"/>
                </a:ext>
              </a:extLst>
            </p:cNvPr>
            <p:cNvSpPr/>
            <p:nvPr/>
          </p:nvSpPr>
          <p:spPr>
            <a:xfrm>
              <a:off x="4756396" y="1565813"/>
              <a:ext cx="2674926" cy="2696646"/>
            </a:xfrm>
            <a:custGeom>
              <a:avLst/>
              <a:gdLst>
                <a:gd name="connsiteX0" fmla="*/ 788481 w 2674926"/>
                <a:gd name="connsiteY0" fmla="*/ 2693870 h 2696646"/>
                <a:gd name="connsiteX1" fmla="*/ 788481 w 2674926"/>
                <a:gd name="connsiteY1" fmla="*/ 2693870 h 2696646"/>
                <a:gd name="connsiteX2" fmla="*/ 1724757 w 2674926"/>
                <a:gd name="connsiteY2" fmla="*/ 2686268 h 2696646"/>
                <a:gd name="connsiteX3" fmla="*/ 2412712 w 2674926"/>
                <a:gd name="connsiteY3" fmla="*/ 2619120 h 2696646"/>
                <a:gd name="connsiteX4" fmla="*/ 2663568 w 2674926"/>
                <a:gd name="connsiteY4" fmla="*/ 2046458 h 2696646"/>
                <a:gd name="connsiteX5" fmla="*/ 2567279 w 2674926"/>
                <a:gd name="connsiteY5" fmla="*/ 1782932 h 2696646"/>
                <a:gd name="connsiteX6" fmla="*/ 2334161 w 2674926"/>
                <a:gd name="connsiteY6" fmla="*/ 650278 h 2696646"/>
                <a:gd name="connsiteX7" fmla="*/ 1367477 w 2674926"/>
                <a:gd name="connsiteY7" fmla="*/ 7934 h 2696646"/>
                <a:gd name="connsiteX8" fmla="*/ 628845 w 2674926"/>
                <a:gd name="connsiteY8" fmla="*/ 277795 h 2696646"/>
                <a:gd name="connsiteX9" fmla="*/ 384323 w 2674926"/>
                <a:gd name="connsiteY9" fmla="*/ 670550 h 2696646"/>
                <a:gd name="connsiteX10" fmla="*/ 94191 w 2674926"/>
                <a:gd name="connsiteY10" fmla="*/ 1808271 h 2696646"/>
                <a:gd name="connsiteX11" fmla="*/ 437 w 2674926"/>
                <a:gd name="connsiteY11" fmla="*/ 2144013 h 2696646"/>
                <a:gd name="connsiteX12" fmla="*/ 788481 w 2674926"/>
                <a:gd name="connsiteY12" fmla="*/ 2693870 h 2696646"/>
                <a:gd name="connsiteX13" fmla="*/ 788481 w 2674926"/>
                <a:gd name="connsiteY13" fmla="*/ 2693870 h 269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74926" h="2696646">
                  <a:moveTo>
                    <a:pt x="788481" y="2693870"/>
                  </a:moveTo>
                  <a:lnTo>
                    <a:pt x="788481" y="2693870"/>
                  </a:lnTo>
                  <a:cubicBezTo>
                    <a:pt x="788481" y="2693870"/>
                    <a:pt x="1724757" y="2686268"/>
                    <a:pt x="1724757" y="2686268"/>
                  </a:cubicBezTo>
                  <a:cubicBezTo>
                    <a:pt x="1729825" y="2698938"/>
                    <a:pt x="2190995" y="2717942"/>
                    <a:pt x="2412712" y="2619120"/>
                  </a:cubicBezTo>
                  <a:cubicBezTo>
                    <a:pt x="2628093" y="2524099"/>
                    <a:pt x="2706644" y="2284645"/>
                    <a:pt x="2663568" y="2046458"/>
                  </a:cubicBezTo>
                  <a:cubicBezTo>
                    <a:pt x="2645831" y="1952704"/>
                    <a:pt x="2617958" y="1864017"/>
                    <a:pt x="2567279" y="1782932"/>
                  </a:cubicBezTo>
                  <a:cubicBezTo>
                    <a:pt x="2408911" y="1529542"/>
                    <a:pt x="2454521" y="1087376"/>
                    <a:pt x="2334161" y="650278"/>
                  </a:cubicBezTo>
                  <a:cubicBezTo>
                    <a:pt x="2206198" y="178973"/>
                    <a:pt x="1681681" y="51011"/>
                    <a:pt x="1367477" y="7934"/>
                  </a:cubicBezTo>
                  <a:cubicBezTo>
                    <a:pt x="1111553" y="-27540"/>
                    <a:pt x="856896" y="54811"/>
                    <a:pt x="628845" y="277795"/>
                  </a:cubicBezTo>
                  <a:cubicBezTo>
                    <a:pt x="517353" y="386753"/>
                    <a:pt x="433734" y="522316"/>
                    <a:pt x="384323" y="670550"/>
                  </a:cubicBezTo>
                  <a:cubicBezTo>
                    <a:pt x="257628" y="1053169"/>
                    <a:pt x="270298" y="1481398"/>
                    <a:pt x="94191" y="1808271"/>
                  </a:cubicBezTo>
                  <a:cubicBezTo>
                    <a:pt x="38446" y="1912161"/>
                    <a:pt x="4238" y="2026187"/>
                    <a:pt x="437" y="2144013"/>
                  </a:cubicBezTo>
                  <a:cubicBezTo>
                    <a:pt x="-13499" y="2586179"/>
                    <a:pt x="307039" y="2716675"/>
                    <a:pt x="788481" y="2693870"/>
                  </a:cubicBezTo>
                  <a:lnTo>
                    <a:pt x="788481" y="2693870"/>
                  </a:lnTo>
                  <a:close/>
                </a:path>
              </a:pathLst>
            </a:custGeom>
            <a:solidFill>
              <a:srgbClr val="404040"/>
            </a:solidFill>
            <a:ln w="126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182">
              <a:extLst>
                <a:ext uri="{FF2B5EF4-FFF2-40B4-BE49-F238E27FC236}">
                  <a16:creationId xmlns:a16="http://schemas.microsoft.com/office/drawing/2014/main" id="{52492BB4-DD72-4A3D-8996-5DE3147F0A88}"/>
                </a:ext>
              </a:extLst>
            </p:cNvPr>
            <p:cNvSpPr/>
            <p:nvPr/>
          </p:nvSpPr>
          <p:spPr>
            <a:xfrm>
              <a:off x="5259160" y="2422604"/>
              <a:ext cx="1667721" cy="3534792"/>
            </a:xfrm>
            <a:custGeom>
              <a:avLst/>
              <a:gdLst>
                <a:gd name="connsiteX0" fmla="*/ 1646421 w 1667721"/>
                <a:gd name="connsiteY0" fmla="*/ 486509 h 3534792"/>
                <a:gd name="connsiteX1" fmla="*/ 1646421 w 1667721"/>
                <a:gd name="connsiteY1" fmla="*/ 486509 h 3534792"/>
                <a:gd name="connsiteX2" fmla="*/ 572047 w 1667721"/>
                <a:gd name="connsiteY2" fmla="*/ 0 h 3534792"/>
                <a:gd name="connsiteX3" fmla="*/ 12055 w 1667721"/>
                <a:gd name="connsiteY3" fmla="*/ 642344 h 3534792"/>
                <a:gd name="connsiteX4" fmla="*/ 652 w 1667721"/>
                <a:gd name="connsiteY4" fmla="*/ 670217 h 3534792"/>
                <a:gd name="connsiteX5" fmla="*/ 432683 w 1667721"/>
                <a:gd name="connsiteY5" fmla="*/ 1586223 h 3534792"/>
                <a:gd name="connsiteX6" fmla="*/ 280648 w 1667721"/>
                <a:gd name="connsiteY6" fmla="*/ 1911829 h 3534792"/>
                <a:gd name="connsiteX7" fmla="*/ 833039 w 1667721"/>
                <a:gd name="connsiteY7" fmla="*/ 3534793 h 3534792"/>
                <a:gd name="connsiteX8" fmla="*/ 1385430 w 1667721"/>
                <a:gd name="connsiteY8" fmla="*/ 1911829 h 3534792"/>
                <a:gd name="connsiteX9" fmla="*/ 1240997 w 1667721"/>
                <a:gd name="connsiteY9" fmla="*/ 1578621 h 3534792"/>
                <a:gd name="connsiteX10" fmla="*/ 1646421 w 1667721"/>
                <a:gd name="connsiteY10" fmla="*/ 486509 h 3534792"/>
                <a:gd name="connsiteX11" fmla="*/ 1646421 w 1667721"/>
                <a:gd name="connsiteY11" fmla="*/ 486509 h 353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7721" h="3534792">
                  <a:moveTo>
                    <a:pt x="1646421" y="486509"/>
                  </a:moveTo>
                  <a:lnTo>
                    <a:pt x="1646421" y="486509"/>
                  </a:lnTo>
                  <a:cubicBezTo>
                    <a:pt x="1645155" y="486509"/>
                    <a:pt x="976204" y="514382"/>
                    <a:pt x="572047" y="0"/>
                  </a:cubicBezTo>
                  <a:cubicBezTo>
                    <a:pt x="572047" y="0"/>
                    <a:pt x="290784" y="463704"/>
                    <a:pt x="12055" y="642344"/>
                  </a:cubicBezTo>
                  <a:cubicBezTo>
                    <a:pt x="3186" y="648679"/>
                    <a:pt x="-1882" y="658814"/>
                    <a:pt x="652" y="670217"/>
                  </a:cubicBezTo>
                  <a:cubicBezTo>
                    <a:pt x="24724" y="782976"/>
                    <a:pt x="67801" y="1268218"/>
                    <a:pt x="432683" y="1586223"/>
                  </a:cubicBezTo>
                  <a:cubicBezTo>
                    <a:pt x="565712" y="1696447"/>
                    <a:pt x="473225" y="1859884"/>
                    <a:pt x="280648" y="1911829"/>
                  </a:cubicBezTo>
                  <a:lnTo>
                    <a:pt x="833039" y="3534793"/>
                  </a:lnTo>
                  <a:lnTo>
                    <a:pt x="1385430" y="1911829"/>
                  </a:lnTo>
                  <a:cubicBezTo>
                    <a:pt x="1195387" y="1858617"/>
                    <a:pt x="1091497" y="1697714"/>
                    <a:pt x="1240997" y="1578621"/>
                  </a:cubicBezTo>
                  <a:cubicBezTo>
                    <a:pt x="1246065" y="1578621"/>
                    <a:pt x="1779451" y="1137722"/>
                    <a:pt x="1646421" y="486509"/>
                  </a:cubicBezTo>
                  <a:lnTo>
                    <a:pt x="1646421" y="486509"/>
                  </a:lnTo>
                  <a:close/>
                </a:path>
              </a:pathLst>
            </a:custGeom>
            <a:solidFill>
              <a:schemeClr val="bg2">
                <a:lumMod val="75000"/>
              </a:schemeClr>
            </a:solidFill>
            <a:ln w="126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183">
              <a:extLst>
                <a:ext uri="{FF2B5EF4-FFF2-40B4-BE49-F238E27FC236}">
                  <a16:creationId xmlns:a16="http://schemas.microsoft.com/office/drawing/2014/main" id="{D5D8B0F4-E9FA-4E3C-912D-3E097E83D51C}"/>
                </a:ext>
              </a:extLst>
            </p:cNvPr>
            <p:cNvSpPr/>
            <p:nvPr/>
          </p:nvSpPr>
          <p:spPr>
            <a:xfrm>
              <a:off x="4034641" y="4335700"/>
              <a:ext cx="4117620" cy="1837078"/>
            </a:xfrm>
            <a:custGeom>
              <a:avLst/>
              <a:gdLst>
                <a:gd name="connsiteX0" fmla="*/ 2611216 w 4117620"/>
                <a:gd name="connsiteY0" fmla="*/ 0 h 1837078"/>
                <a:gd name="connsiteX1" fmla="*/ 3833824 w 4117620"/>
                <a:gd name="connsiteY1" fmla="*/ 696823 h 1837078"/>
                <a:gd name="connsiteX2" fmla="*/ 4117620 w 4117620"/>
                <a:gd name="connsiteY2" fmla="*/ 1837079 h 1837078"/>
                <a:gd name="connsiteX3" fmla="*/ 30 w 4117620"/>
                <a:gd name="connsiteY3" fmla="*/ 1837079 h 1837078"/>
                <a:gd name="connsiteX4" fmla="*/ 211611 w 4117620"/>
                <a:gd name="connsiteY4" fmla="*/ 810849 h 1837078"/>
                <a:gd name="connsiteX5" fmla="*/ 1506435 w 4117620"/>
                <a:gd name="connsiteY5" fmla="*/ 0 h 1837078"/>
                <a:gd name="connsiteX6" fmla="*/ 929972 w 4117620"/>
                <a:gd name="connsiteY6" fmla="*/ 779175 h 1837078"/>
                <a:gd name="connsiteX7" fmla="*/ 1221371 w 4117620"/>
                <a:gd name="connsiteY7" fmla="*/ 796912 h 1837078"/>
                <a:gd name="connsiteX8" fmla="*/ 1168159 w 4117620"/>
                <a:gd name="connsiteY8" fmla="*/ 1036366 h 1837078"/>
                <a:gd name="connsiteX9" fmla="*/ 2060092 w 4117620"/>
                <a:gd name="connsiteY9" fmla="*/ 1660973 h 1837078"/>
                <a:gd name="connsiteX10" fmla="*/ 2981166 w 4117620"/>
                <a:gd name="connsiteY10" fmla="*/ 1049035 h 1837078"/>
                <a:gd name="connsiteX11" fmla="*/ 2927954 w 4117620"/>
                <a:gd name="connsiteY11" fmla="*/ 795645 h 1837078"/>
                <a:gd name="connsiteX12" fmla="*/ 3218085 w 4117620"/>
                <a:gd name="connsiteY12" fmla="*/ 780442 h 1837078"/>
                <a:gd name="connsiteX13" fmla="*/ 2611216 w 4117620"/>
                <a:gd name="connsiteY13" fmla="*/ 0 h 1837078"/>
                <a:gd name="connsiteX14" fmla="*/ 2611216 w 4117620"/>
                <a:gd name="connsiteY14" fmla="*/ 0 h 183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7620" h="1837078">
                  <a:moveTo>
                    <a:pt x="2611216" y="0"/>
                  </a:moveTo>
                  <a:cubicBezTo>
                    <a:pt x="3167407" y="210314"/>
                    <a:pt x="3766675" y="592933"/>
                    <a:pt x="3833824" y="696823"/>
                  </a:cubicBezTo>
                  <a:cubicBezTo>
                    <a:pt x="3970654" y="832386"/>
                    <a:pt x="4088481" y="1345502"/>
                    <a:pt x="4117620" y="1837079"/>
                  </a:cubicBezTo>
                  <a:lnTo>
                    <a:pt x="30" y="1837079"/>
                  </a:lnTo>
                  <a:cubicBezTo>
                    <a:pt x="-2504" y="1399981"/>
                    <a:pt x="154598" y="899535"/>
                    <a:pt x="211611" y="810849"/>
                  </a:cubicBezTo>
                  <a:cubicBezTo>
                    <a:pt x="397853" y="486509"/>
                    <a:pt x="995854" y="226784"/>
                    <a:pt x="1506435" y="0"/>
                  </a:cubicBezTo>
                  <a:cubicBezTo>
                    <a:pt x="1216303" y="253390"/>
                    <a:pt x="988252" y="549857"/>
                    <a:pt x="929972" y="779175"/>
                  </a:cubicBezTo>
                  <a:lnTo>
                    <a:pt x="1221371" y="796912"/>
                  </a:lnTo>
                  <a:lnTo>
                    <a:pt x="1168159" y="1036366"/>
                  </a:lnTo>
                  <a:lnTo>
                    <a:pt x="2060092" y="1660973"/>
                  </a:lnTo>
                  <a:lnTo>
                    <a:pt x="2981166" y="1049035"/>
                  </a:lnTo>
                  <a:lnTo>
                    <a:pt x="2927954" y="795645"/>
                  </a:lnTo>
                  <a:lnTo>
                    <a:pt x="3218085" y="780442"/>
                  </a:lnTo>
                  <a:cubicBezTo>
                    <a:pt x="3173742" y="572662"/>
                    <a:pt x="2867140" y="255924"/>
                    <a:pt x="2611216" y="0"/>
                  </a:cubicBezTo>
                  <a:lnTo>
                    <a:pt x="2611216" y="0"/>
                  </a:lnTo>
                  <a:close/>
                </a:path>
              </a:pathLst>
            </a:custGeom>
            <a:solidFill>
              <a:schemeClr val="accent5">
                <a:lumMod val="60000"/>
                <a:lumOff val="40000"/>
              </a:schemeClr>
            </a:solidFill>
            <a:ln w="126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7" name="Group 179">
            <a:extLst>
              <a:ext uri="{FF2B5EF4-FFF2-40B4-BE49-F238E27FC236}">
                <a16:creationId xmlns:a16="http://schemas.microsoft.com/office/drawing/2014/main" id="{2E4CF779-2063-4B75-857D-DC6663598133}"/>
              </a:ext>
            </a:extLst>
          </p:cNvPr>
          <p:cNvGrpSpPr/>
          <p:nvPr/>
        </p:nvGrpSpPr>
        <p:grpSpPr>
          <a:xfrm>
            <a:off x="6438703" y="3111161"/>
            <a:ext cx="870858" cy="925371"/>
            <a:chOff x="4034641" y="1565813"/>
            <a:chExt cx="4117620" cy="4606965"/>
          </a:xfrm>
        </p:grpSpPr>
        <p:sp>
          <p:nvSpPr>
            <p:cNvPr id="68" name="Freeform: Shape 180">
              <a:extLst>
                <a:ext uri="{FF2B5EF4-FFF2-40B4-BE49-F238E27FC236}">
                  <a16:creationId xmlns:a16="http://schemas.microsoft.com/office/drawing/2014/main" id="{39188563-C3B6-49A3-B9F2-458180A9C5B1}"/>
                </a:ext>
              </a:extLst>
            </p:cNvPr>
            <p:cNvSpPr/>
            <p:nvPr/>
          </p:nvSpPr>
          <p:spPr>
            <a:xfrm>
              <a:off x="4964613" y="4262808"/>
              <a:ext cx="2288113" cy="1733864"/>
            </a:xfrm>
            <a:custGeom>
              <a:avLst/>
              <a:gdLst>
                <a:gd name="connsiteX0" fmla="*/ 0 w 2288113"/>
                <a:gd name="connsiteY0" fmla="*/ 852067 h 1733864"/>
                <a:gd name="connsiteX1" fmla="*/ 291399 w 2288113"/>
                <a:gd name="connsiteY1" fmla="*/ 869804 h 1733864"/>
                <a:gd name="connsiteX2" fmla="*/ 238187 w 2288113"/>
                <a:gd name="connsiteY2" fmla="*/ 1109258 h 1733864"/>
                <a:gd name="connsiteX3" fmla="*/ 1130120 w 2288113"/>
                <a:gd name="connsiteY3" fmla="*/ 1733865 h 1733864"/>
                <a:gd name="connsiteX4" fmla="*/ 2051194 w 2288113"/>
                <a:gd name="connsiteY4" fmla="*/ 1121927 h 1733864"/>
                <a:gd name="connsiteX5" fmla="*/ 1997981 w 2288113"/>
                <a:gd name="connsiteY5" fmla="*/ 868537 h 1733864"/>
                <a:gd name="connsiteX6" fmla="*/ 2288113 w 2288113"/>
                <a:gd name="connsiteY6" fmla="*/ 853334 h 1733864"/>
                <a:gd name="connsiteX7" fmla="*/ 1683778 w 2288113"/>
                <a:gd name="connsiteY7" fmla="*/ 74159 h 1733864"/>
                <a:gd name="connsiteX8" fmla="*/ 1075641 w 2288113"/>
                <a:gd name="connsiteY8" fmla="*/ 676 h 1733864"/>
                <a:gd name="connsiteX9" fmla="*/ 577730 w 2288113"/>
                <a:gd name="connsiteY9" fmla="*/ 74159 h 1733864"/>
                <a:gd name="connsiteX10" fmla="*/ 577730 w 2288113"/>
                <a:gd name="connsiteY10" fmla="*/ 74159 h 1733864"/>
                <a:gd name="connsiteX11" fmla="*/ 0 w 2288113"/>
                <a:gd name="connsiteY11" fmla="*/ 852067 h 173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8113" h="1733864">
                  <a:moveTo>
                    <a:pt x="0" y="852067"/>
                  </a:moveTo>
                  <a:lnTo>
                    <a:pt x="291399" y="869804"/>
                  </a:lnTo>
                  <a:lnTo>
                    <a:pt x="238187" y="1109258"/>
                  </a:lnTo>
                  <a:lnTo>
                    <a:pt x="1130120" y="1733865"/>
                  </a:lnTo>
                  <a:lnTo>
                    <a:pt x="2051194" y="1121927"/>
                  </a:lnTo>
                  <a:lnTo>
                    <a:pt x="1997981" y="868537"/>
                  </a:lnTo>
                  <a:lnTo>
                    <a:pt x="2288113" y="853334"/>
                  </a:lnTo>
                  <a:cubicBezTo>
                    <a:pt x="2245037" y="648088"/>
                    <a:pt x="1939702" y="330083"/>
                    <a:pt x="1683778" y="74159"/>
                  </a:cubicBezTo>
                  <a:cubicBezTo>
                    <a:pt x="1535544" y="33616"/>
                    <a:pt x="1326498" y="-5659"/>
                    <a:pt x="1075641" y="676"/>
                  </a:cubicBezTo>
                  <a:cubicBezTo>
                    <a:pt x="876730" y="5743"/>
                    <a:pt x="706959" y="38684"/>
                    <a:pt x="577730" y="74159"/>
                  </a:cubicBezTo>
                  <a:cubicBezTo>
                    <a:pt x="577730" y="74159"/>
                    <a:pt x="577730" y="74159"/>
                    <a:pt x="577730" y="74159"/>
                  </a:cubicBezTo>
                  <a:cubicBezTo>
                    <a:pt x="285064" y="326282"/>
                    <a:pt x="58280" y="622748"/>
                    <a:pt x="0" y="852067"/>
                  </a:cubicBezTo>
                  <a:close/>
                </a:path>
              </a:pathLst>
            </a:custGeom>
            <a:solidFill>
              <a:srgbClr val="FFFFFF"/>
            </a:solidFill>
            <a:ln w="126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181">
              <a:extLst>
                <a:ext uri="{FF2B5EF4-FFF2-40B4-BE49-F238E27FC236}">
                  <a16:creationId xmlns:a16="http://schemas.microsoft.com/office/drawing/2014/main" id="{0A383C17-0F40-40BE-8CAD-F1DE3CFAB992}"/>
                </a:ext>
              </a:extLst>
            </p:cNvPr>
            <p:cNvSpPr/>
            <p:nvPr/>
          </p:nvSpPr>
          <p:spPr>
            <a:xfrm>
              <a:off x="4756396" y="1565813"/>
              <a:ext cx="2674926" cy="2696646"/>
            </a:xfrm>
            <a:custGeom>
              <a:avLst/>
              <a:gdLst>
                <a:gd name="connsiteX0" fmla="*/ 788481 w 2674926"/>
                <a:gd name="connsiteY0" fmla="*/ 2693870 h 2696646"/>
                <a:gd name="connsiteX1" fmla="*/ 788481 w 2674926"/>
                <a:gd name="connsiteY1" fmla="*/ 2693870 h 2696646"/>
                <a:gd name="connsiteX2" fmla="*/ 1724757 w 2674926"/>
                <a:gd name="connsiteY2" fmla="*/ 2686268 h 2696646"/>
                <a:gd name="connsiteX3" fmla="*/ 2412712 w 2674926"/>
                <a:gd name="connsiteY3" fmla="*/ 2619120 h 2696646"/>
                <a:gd name="connsiteX4" fmla="*/ 2663568 w 2674926"/>
                <a:gd name="connsiteY4" fmla="*/ 2046458 h 2696646"/>
                <a:gd name="connsiteX5" fmla="*/ 2567279 w 2674926"/>
                <a:gd name="connsiteY5" fmla="*/ 1782932 h 2696646"/>
                <a:gd name="connsiteX6" fmla="*/ 2334161 w 2674926"/>
                <a:gd name="connsiteY6" fmla="*/ 650278 h 2696646"/>
                <a:gd name="connsiteX7" fmla="*/ 1367477 w 2674926"/>
                <a:gd name="connsiteY7" fmla="*/ 7934 h 2696646"/>
                <a:gd name="connsiteX8" fmla="*/ 628845 w 2674926"/>
                <a:gd name="connsiteY8" fmla="*/ 277795 h 2696646"/>
                <a:gd name="connsiteX9" fmla="*/ 384323 w 2674926"/>
                <a:gd name="connsiteY9" fmla="*/ 670550 h 2696646"/>
                <a:gd name="connsiteX10" fmla="*/ 94191 w 2674926"/>
                <a:gd name="connsiteY10" fmla="*/ 1808271 h 2696646"/>
                <a:gd name="connsiteX11" fmla="*/ 437 w 2674926"/>
                <a:gd name="connsiteY11" fmla="*/ 2144013 h 2696646"/>
                <a:gd name="connsiteX12" fmla="*/ 788481 w 2674926"/>
                <a:gd name="connsiteY12" fmla="*/ 2693870 h 2696646"/>
                <a:gd name="connsiteX13" fmla="*/ 788481 w 2674926"/>
                <a:gd name="connsiteY13" fmla="*/ 2693870 h 269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74926" h="2696646">
                  <a:moveTo>
                    <a:pt x="788481" y="2693870"/>
                  </a:moveTo>
                  <a:lnTo>
                    <a:pt x="788481" y="2693870"/>
                  </a:lnTo>
                  <a:cubicBezTo>
                    <a:pt x="788481" y="2693870"/>
                    <a:pt x="1724757" y="2686268"/>
                    <a:pt x="1724757" y="2686268"/>
                  </a:cubicBezTo>
                  <a:cubicBezTo>
                    <a:pt x="1729825" y="2698938"/>
                    <a:pt x="2190995" y="2717942"/>
                    <a:pt x="2412712" y="2619120"/>
                  </a:cubicBezTo>
                  <a:cubicBezTo>
                    <a:pt x="2628093" y="2524099"/>
                    <a:pt x="2706644" y="2284645"/>
                    <a:pt x="2663568" y="2046458"/>
                  </a:cubicBezTo>
                  <a:cubicBezTo>
                    <a:pt x="2645831" y="1952704"/>
                    <a:pt x="2617958" y="1864017"/>
                    <a:pt x="2567279" y="1782932"/>
                  </a:cubicBezTo>
                  <a:cubicBezTo>
                    <a:pt x="2408911" y="1529542"/>
                    <a:pt x="2454521" y="1087376"/>
                    <a:pt x="2334161" y="650278"/>
                  </a:cubicBezTo>
                  <a:cubicBezTo>
                    <a:pt x="2206198" y="178973"/>
                    <a:pt x="1681681" y="51011"/>
                    <a:pt x="1367477" y="7934"/>
                  </a:cubicBezTo>
                  <a:cubicBezTo>
                    <a:pt x="1111553" y="-27540"/>
                    <a:pt x="856896" y="54811"/>
                    <a:pt x="628845" y="277795"/>
                  </a:cubicBezTo>
                  <a:cubicBezTo>
                    <a:pt x="517353" y="386753"/>
                    <a:pt x="433734" y="522316"/>
                    <a:pt x="384323" y="670550"/>
                  </a:cubicBezTo>
                  <a:cubicBezTo>
                    <a:pt x="257628" y="1053169"/>
                    <a:pt x="270298" y="1481398"/>
                    <a:pt x="94191" y="1808271"/>
                  </a:cubicBezTo>
                  <a:cubicBezTo>
                    <a:pt x="38446" y="1912161"/>
                    <a:pt x="4238" y="2026187"/>
                    <a:pt x="437" y="2144013"/>
                  </a:cubicBezTo>
                  <a:cubicBezTo>
                    <a:pt x="-13499" y="2586179"/>
                    <a:pt x="307039" y="2716675"/>
                    <a:pt x="788481" y="2693870"/>
                  </a:cubicBezTo>
                  <a:lnTo>
                    <a:pt x="788481" y="2693870"/>
                  </a:lnTo>
                  <a:close/>
                </a:path>
              </a:pathLst>
            </a:custGeom>
            <a:solidFill>
              <a:srgbClr val="404040"/>
            </a:solidFill>
            <a:ln w="126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182">
              <a:extLst>
                <a:ext uri="{FF2B5EF4-FFF2-40B4-BE49-F238E27FC236}">
                  <a16:creationId xmlns:a16="http://schemas.microsoft.com/office/drawing/2014/main" id="{52492BB4-DD72-4A3D-8996-5DE3147F0A88}"/>
                </a:ext>
              </a:extLst>
            </p:cNvPr>
            <p:cNvSpPr/>
            <p:nvPr/>
          </p:nvSpPr>
          <p:spPr>
            <a:xfrm>
              <a:off x="5259160" y="2422604"/>
              <a:ext cx="1667721" cy="3534792"/>
            </a:xfrm>
            <a:custGeom>
              <a:avLst/>
              <a:gdLst>
                <a:gd name="connsiteX0" fmla="*/ 1646421 w 1667721"/>
                <a:gd name="connsiteY0" fmla="*/ 486509 h 3534792"/>
                <a:gd name="connsiteX1" fmla="*/ 1646421 w 1667721"/>
                <a:gd name="connsiteY1" fmla="*/ 486509 h 3534792"/>
                <a:gd name="connsiteX2" fmla="*/ 572047 w 1667721"/>
                <a:gd name="connsiteY2" fmla="*/ 0 h 3534792"/>
                <a:gd name="connsiteX3" fmla="*/ 12055 w 1667721"/>
                <a:gd name="connsiteY3" fmla="*/ 642344 h 3534792"/>
                <a:gd name="connsiteX4" fmla="*/ 652 w 1667721"/>
                <a:gd name="connsiteY4" fmla="*/ 670217 h 3534792"/>
                <a:gd name="connsiteX5" fmla="*/ 432683 w 1667721"/>
                <a:gd name="connsiteY5" fmla="*/ 1586223 h 3534792"/>
                <a:gd name="connsiteX6" fmla="*/ 280648 w 1667721"/>
                <a:gd name="connsiteY6" fmla="*/ 1911829 h 3534792"/>
                <a:gd name="connsiteX7" fmla="*/ 833039 w 1667721"/>
                <a:gd name="connsiteY7" fmla="*/ 3534793 h 3534792"/>
                <a:gd name="connsiteX8" fmla="*/ 1385430 w 1667721"/>
                <a:gd name="connsiteY8" fmla="*/ 1911829 h 3534792"/>
                <a:gd name="connsiteX9" fmla="*/ 1240997 w 1667721"/>
                <a:gd name="connsiteY9" fmla="*/ 1578621 h 3534792"/>
                <a:gd name="connsiteX10" fmla="*/ 1646421 w 1667721"/>
                <a:gd name="connsiteY10" fmla="*/ 486509 h 3534792"/>
                <a:gd name="connsiteX11" fmla="*/ 1646421 w 1667721"/>
                <a:gd name="connsiteY11" fmla="*/ 486509 h 353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7721" h="3534792">
                  <a:moveTo>
                    <a:pt x="1646421" y="486509"/>
                  </a:moveTo>
                  <a:lnTo>
                    <a:pt x="1646421" y="486509"/>
                  </a:lnTo>
                  <a:cubicBezTo>
                    <a:pt x="1645155" y="486509"/>
                    <a:pt x="976204" y="514382"/>
                    <a:pt x="572047" y="0"/>
                  </a:cubicBezTo>
                  <a:cubicBezTo>
                    <a:pt x="572047" y="0"/>
                    <a:pt x="290784" y="463704"/>
                    <a:pt x="12055" y="642344"/>
                  </a:cubicBezTo>
                  <a:cubicBezTo>
                    <a:pt x="3186" y="648679"/>
                    <a:pt x="-1882" y="658814"/>
                    <a:pt x="652" y="670217"/>
                  </a:cubicBezTo>
                  <a:cubicBezTo>
                    <a:pt x="24724" y="782976"/>
                    <a:pt x="67801" y="1268218"/>
                    <a:pt x="432683" y="1586223"/>
                  </a:cubicBezTo>
                  <a:cubicBezTo>
                    <a:pt x="565712" y="1696447"/>
                    <a:pt x="473225" y="1859884"/>
                    <a:pt x="280648" y="1911829"/>
                  </a:cubicBezTo>
                  <a:lnTo>
                    <a:pt x="833039" y="3534793"/>
                  </a:lnTo>
                  <a:lnTo>
                    <a:pt x="1385430" y="1911829"/>
                  </a:lnTo>
                  <a:cubicBezTo>
                    <a:pt x="1195387" y="1858617"/>
                    <a:pt x="1091497" y="1697714"/>
                    <a:pt x="1240997" y="1578621"/>
                  </a:cubicBezTo>
                  <a:cubicBezTo>
                    <a:pt x="1246065" y="1578621"/>
                    <a:pt x="1779451" y="1137722"/>
                    <a:pt x="1646421" y="486509"/>
                  </a:cubicBezTo>
                  <a:lnTo>
                    <a:pt x="1646421" y="486509"/>
                  </a:lnTo>
                  <a:close/>
                </a:path>
              </a:pathLst>
            </a:custGeom>
            <a:solidFill>
              <a:schemeClr val="bg1">
                <a:lumMod val="85000"/>
              </a:schemeClr>
            </a:solidFill>
            <a:ln w="126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183">
              <a:extLst>
                <a:ext uri="{FF2B5EF4-FFF2-40B4-BE49-F238E27FC236}">
                  <a16:creationId xmlns:a16="http://schemas.microsoft.com/office/drawing/2014/main" id="{D5D8B0F4-E9FA-4E3C-912D-3E097E83D51C}"/>
                </a:ext>
              </a:extLst>
            </p:cNvPr>
            <p:cNvSpPr/>
            <p:nvPr/>
          </p:nvSpPr>
          <p:spPr>
            <a:xfrm>
              <a:off x="4034641" y="4335700"/>
              <a:ext cx="4117620" cy="1837078"/>
            </a:xfrm>
            <a:custGeom>
              <a:avLst/>
              <a:gdLst>
                <a:gd name="connsiteX0" fmla="*/ 2611216 w 4117620"/>
                <a:gd name="connsiteY0" fmla="*/ 0 h 1837078"/>
                <a:gd name="connsiteX1" fmla="*/ 3833824 w 4117620"/>
                <a:gd name="connsiteY1" fmla="*/ 696823 h 1837078"/>
                <a:gd name="connsiteX2" fmla="*/ 4117620 w 4117620"/>
                <a:gd name="connsiteY2" fmla="*/ 1837079 h 1837078"/>
                <a:gd name="connsiteX3" fmla="*/ 30 w 4117620"/>
                <a:gd name="connsiteY3" fmla="*/ 1837079 h 1837078"/>
                <a:gd name="connsiteX4" fmla="*/ 211611 w 4117620"/>
                <a:gd name="connsiteY4" fmla="*/ 810849 h 1837078"/>
                <a:gd name="connsiteX5" fmla="*/ 1506435 w 4117620"/>
                <a:gd name="connsiteY5" fmla="*/ 0 h 1837078"/>
                <a:gd name="connsiteX6" fmla="*/ 929972 w 4117620"/>
                <a:gd name="connsiteY6" fmla="*/ 779175 h 1837078"/>
                <a:gd name="connsiteX7" fmla="*/ 1221371 w 4117620"/>
                <a:gd name="connsiteY7" fmla="*/ 796912 h 1837078"/>
                <a:gd name="connsiteX8" fmla="*/ 1168159 w 4117620"/>
                <a:gd name="connsiteY8" fmla="*/ 1036366 h 1837078"/>
                <a:gd name="connsiteX9" fmla="*/ 2060092 w 4117620"/>
                <a:gd name="connsiteY9" fmla="*/ 1660973 h 1837078"/>
                <a:gd name="connsiteX10" fmla="*/ 2981166 w 4117620"/>
                <a:gd name="connsiteY10" fmla="*/ 1049035 h 1837078"/>
                <a:gd name="connsiteX11" fmla="*/ 2927954 w 4117620"/>
                <a:gd name="connsiteY11" fmla="*/ 795645 h 1837078"/>
                <a:gd name="connsiteX12" fmla="*/ 3218085 w 4117620"/>
                <a:gd name="connsiteY12" fmla="*/ 780442 h 1837078"/>
                <a:gd name="connsiteX13" fmla="*/ 2611216 w 4117620"/>
                <a:gd name="connsiteY13" fmla="*/ 0 h 1837078"/>
                <a:gd name="connsiteX14" fmla="*/ 2611216 w 4117620"/>
                <a:gd name="connsiteY14" fmla="*/ 0 h 183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7620" h="1837078">
                  <a:moveTo>
                    <a:pt x="2611216" y="0"/>
                  </a:moveTo>
                  <a:cubicBezTo>
                    <a:pt x="3167407" y="210314"/>
                    <a:pt x="3766675" y="592933"/>
                    <a:pt x="3833824" y="696823"/>
                  </a:cubicBezTo>
                  <a:cubicBezTo>
                    <a:pt x="3970654" y="832386"/>
                    <a:pt x="4088481" y="1345502"/>
                    <a:pt x="4117620" y="1837079"/>
                  </a:cubicBezTo>
                  <a:lnTo>
                    <a:pt x="30" y="1837079"/>
                  </a:lnTo>
                  <a:cubicBezTo>
                    <a:pt x="-2504" y="1399981"/>
                    <a:pt x="154598" y="899535"/>
                    <a:pt x="211611" y="810849"/>
                  </a:cubicBezTo>
                  <a:cubicBezTo>
                    <a:pt x="397853" y="486509"/>
                    <a:pt x="995854" y="226784"/>
                    <a:pt x="1506435" y="0"/>
                  </a:cubicBezTo>
                  <a:cubicBezTo>
                    <a:pt x="1216303" y="253390"/>
                    <a:pt x="988252" y="549857"/>
                    <a:pt x="929972" y="779175"/>
                  </a:cubicBezTo>
                  <a:lnTo>
                    <a:pt x="1221371" y="796912"/>
                  </a:lnTo>
                  <a:lnTo>
                    <a:pt x="1168159" y="1036366"/>
                  </a:lnTo>
                  <a:lnTo>
                    <a:pt x="2060092" y="1660973"/>
                  </a:lnTo>
                  <a:lnTo>
                    <a:pt x="2981166" y="1049035"/>
                  </a:lnTo>
                  <a:lnTo>
                    <a:pt x="2927954" y="795645"/>
                  </a:lnTo>
                  <a:lnTo>
                    <a:pt x="3218085" y="780442"/>
                  </a:lnTo>
                  <a:cubicBezTo>
                    <a:pt x="3173742" y="572662"/>
                    <a:pt x="2867140" y="255924"/>
                    <a:pt x="2611216" y="0"/>
                  </a:cubicBezTo>
                  <a:lnTo>
                    <a:pt x="2611216" y="0"/>
                  </a:lnTo>
                  <a:close/>
                </a:path>
              </a:pathLst>
            </a:custGeom>
            <a:solidFill>
              <a:srgbClr val="FFC000"/>
            </a:solidFill>
            <a:ln w="126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 name="Groupe 2"/>
          <p:cNvGrpSpPr/>
          <p:nvPr/>
        </p:nvGrpSpPr>
        <p:grpSpPr>
          <a:xfrm>
            <a:off x="2811447" y="3125706"/>
            <a:ext cx="881292" cy="871507"/>
            <a:chOff x="3802719" y="4010741"/>
            <a:chExt cx="881292" cy="871507"/>
          </a:xfrm>
        </p:grpSpPr>
        <p:grpSp>
          <p:nvGrpSpPr>
            <p:cNvPr id="34" name="Group 179">
              <a:extLst>
                <a:ext uri="{FF2B5EF4-FFF2-40B4-BE49-F238E27FC236}">
                  <a16:creationId xmlns:a16="http://schemas.microsoft.com/office/drawing/2014/main" id="{2E4CF779-2063-4B75-857D-DC6663598133}"/>
                </a:ext>
              </a:extLst>
            </p:cNvPr>
            <p:cNvGrpSpPr/>
            <p:nvPr/>
          </p:nvGrpSpPr>
          <p:grpSpPr>
            <a:xfrm>
              <a:off x="3802719" y="4095182"/>
              <a:ext cx="881292" cy="787066"/>
              <a:chOff x="4034641" y="2495411"/>
              <a:chExt cx="4117620" cy="3677367"/>
            </a:xfrm>
          </p:grpSpPr>
          <p:sp>
            <p:nvSpPr>
              <p:cNvPr id="35" name="Freeform: Shape 180">
                <a:extLst>
                  <a:ext uri="{FF2B5EF4-FFF2-40B4-BE49-F238E27FC236}">
                    <a16:creationId xmlns:a16="http://schemas.microsoft.com/office/drawing/2014/main" id="{39188563-C3B6-49A3-B9F2-458180A9C5B1}"/>
                  </a:ext>
                </a:extLst>
              </p:cNvPr>
              <p:cNvSpPr/>
              <p:nvPr/>
            </p:nvSpPr>
            <p:spPr>
              <a:xfrm>
                <a:off x="4964613" y="4262808"/>
                <a:ext cx="2288113" cy="1733864"/>
              </a:xfrm>
              <a:custGeom>
                <a:avLst/>
                <a:gdLst>
                  <a:gd name="connsiteX0" fmla="*/ 0 w 2288113"/>
                  <a:gd name="connsiteY0" fmla="*/ 852067 h 1733864"/>
                  <a:gd name="connsiteX1" fmla="*/ 291399 w 2288113"/>
                  <a:gd name="connsiteY1" fmla="*/ 869804 h 1733864"/>
                  <a:gd name="connsiteX2" fmla="*/ 238187 w 2288113"/>
                  <a:gd name="connsiteY2" fmla="*/ 1109258 h 1733864"/>
                  <a:gd name="connsiteX3" fmla="*/ 1130120 w 2288113"/>
                  <a:gd name="connsiteY3" fmla="*/ 1733865 h 1733864"/>
                  <a:gd name="connsiteX4" fmla="*/ 2051194 w 2288113"/>
                  <a:gd name="connsiteY4" fmla="*/ 1121927 h 1733864"/>
                  <a:gd name="connsiteX5" fmla="*/ 1997981 w 2288113"/>
                  <a:gd name="connsiteY5" fmla="*/ 868537 h 1733864"/>
                  <a:gd name="connsiteX6" fmla="*/ 2288113 w 2288113"/>
                  <a:gd name="connsiteY6" fmla="*/ 853334 h 1733864"/>
                  <a:gd name="connsiteX7" fmla="*/ 1683778 w 2288113"/>
                  <a:gd name="connsiteY7" fmla="*/ 74159 h 1733864"/>
                  <a:gd name="connsiteX8" fmla="*/ 1075641 w 2288113"/>
                  <a:gd name="connsiteY8" fmla="*/ 676 h 1733864"/>
                  <a:gd name="connsiteX9" fmla="*/ 577730 w 2288113"/>
                  <a:gd name="connsiteY9" fmla="*/ 74159 h 1733864"/>
                  <a:gd name="connsiteX10" fmla="*/ 577730 w 2288113"/>
                  <a:gd name="connsiteY10" fmla="*/ 74159 h 1733864"/>
                  <a:gd name="connsiteX11" fmla="*/ 0 w 2288113"/>
                  <a:gd name="connsiteY11" fmla="*/ 852067 h 173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8113" h="1733864">
                    <a:moveTo>
                      <a:pt x="0" y="852067"/>
                    </a:moveTo>
                    <a:lnTo>
                      <a:pt x="291399" y="869804"/>
                    </a:lnTo>
                    <a:lnTo>
                      <a:pt x="238187" y="1109258"/>
                    </a:lnTo>
                    <a:lnTo>
                      <a:pt x="1130120" y="1733865"/>
                    </a:lnTo>
                    <a:lnTo>
                      <a:pt x="2051194" y="1121927"/>
                    </a:lnTo>
                    <a:lnTo>
                      <a:pt x="1997981" y="868537"/>
                    </a:lnTo>
                    <a:lnTo>
                      <a:pt x="2288113" y="853334"/>
                    </a:lnTo>
                    <a:cubicBezTo>
                      <a:pt x="2245037" y="648088"/>
                      <a:pt x="1939702" y="330083"/>
                      <a:pt x="1683778" y="74159"/>
                    </a:cubicBezTo>
                    <a:cubicBezTo>
                      <a:pt x="1535544" y="33616"/>
                      <a:pt x="1326498" y="-5659"/>
                      <a:pt x="1075641" y="676"/>
                    </a:cubicBezTo>
                    <a:cubicBezTo>
                      <a:pt x="876730" y="5743"/>
                      <a:pt x="706959" y="38684"/>
                      <a:pt x="577730" y="74159"/>
                    </a:cubicBezTo>
                    <a:cubicBezTo>
                      <a:pt x="577730" y="74159"/>
                      <a:pt x="577730" y="74159"/>
                      <a:pt x="577730" y="74159"/>
                    </a:cubicBezTo>
                    <a:cubicBezTo>
                      <a:pt x="285064" y="326282"/>
                      <a:pt x="58280" y="622748"/>
                      <a:pt x="0" y="852067"/>
                    </a:cubicBezTo>
                    <a:close/>
                  </a:path>
                </a:pathLst>
              </a:custGeom>
              <a:solidFill>
                <a:srgbClr val="FFFFFF"/>
              </a:solidFill>
              <a:ln w="126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182">
                <a:extLst>
                  <a:ext uri="{FF2B5EF4-FFF2-40B4-BE49-F238E27FC236}">
                    <a16:creationId xmlns:a16="http://schemas.microsoft.com/office/drawing/2014/main" id="{52492BB4-DD72-4A3D-8996-5DE3147F0A88}"/>
                  </a:ext>
                </a:extLst>
              </p:cNvPr>
              <p:cNvSpPr/>
              <p:nvPr/>
            </p:nvSpPr>
            <p:spPr>
              <a:xfrm>
                <a:off x="5297341" y="2495411"/>
                <a:ext cx="1667719" cy="3534793"/>
              </a:xfrm>
              <a:custGeom>
                <a:avLst/>
                <a:gdLst>
                  <a:gd name="connsiteX0" fmla="*/ 1646421 w 1667721"/>
                  <a:gd name="connsiteY0" fmla="*/ 486509 h 3534792"/>
                  <a:gd name="connsiteX1" fmla="*/ 1646421 w 1667721"/>
                  <a:gd name="connsiteY1" fmla="*/ 486509 h 3534792"/>
                  <a:gd name="connsiteX2" fmla="*/ 572047 w 1667721"/>
                  <a:gd name="connsiteY2" fmla="*/ 0 h 3534792"/>
                  <a:gd name="connsiteX3" fmla="*/ 12055 w 1667721"/>
                  <a:gd name="connsiteY3" fmla="*/ 642344 h 3534792"/>
                  <a:gd name="connsiteX4" fmla="*/ 652 w 1667721"/>
                  <a:gd name="connsiteY4" fmla="*/ 670217 h 3534792"/>
                  <a:gd name="connsiteX5" fmla="*/ 432683 w 1667721"/>
                  <a:gd name="connsiteY5" fmla="*/ 1586223 h 3534792"/>
                  <a:gd name="connsiteX6" fmla="*/ 280648 w 1667721"/>
                  <a:gd name="connsiteY6" fmla="*/ 1911829 h 3534792"/>
                  <a:gd name="connsiteX7" fmla="*/ 833039 w 1667721"/>
                  <a:gd name="connsiteY7" fmla="*/ 3534793 h 3534792"/>
                  <a:gd name="connsiteX8" fmla="*/ 1385430 w 1667721"/>
                  <a:gd name="connsiteY8" fmla="*/ 1911829 h 3534792"/>
                  <a:gd name="connsiteX9" fmla="*/ 1240997 w 1667721"/>
                  <a:gd name="connsiteY9" fmla="*/ 1578621 h 3534792"/>
                  <a:gd name="connsiteX10" fmla="*/ 1646421 w 1667721"/>
                  <a:gd name="connsiteY10" fmla="*/ 486509 h 3534792"/>
                  <a:gd name="connsiteX11" fmla="*/ 1646421 w 1667721"/>
                  <a:gd name="connsiteY11" fmla="*/ 486509 h 353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7721" h="3534792">
                    <a:moveTo>
                      <a:pt x="1646421" y="486509"/>
                    </a:moveTo>
                    <a:lnTo>
                      <a:pt x="1646421" y="486509"/>
                    </a:lnTo>
                    <a:cubicBezTo>
                      <a:pt x="1645155" y="486509"/>
                      <a:pt x="976204" y="514382"/>
                      <a:pt x="572047" y="0"/>
                    </a:cubicBezTo>
                    <a:cubicBezTo>
                      <a:pt x="572047" y="0"/>
                      <a:pt x="290784" y="463704"/>
                      <a:pt x="12055" y="642344"/>
                    </a:cubicBezTo>
                    <a:cubicBezTo>
                      <a:pt x="3186" y="648679"/>
                      <a:pt x="-1882" y="658814"/>
                      <a:pt x="652" y="670217"/>
                    </a:cubicBezTo>
                    <a:cubicBezTo>
                      <a:pt x="24724" y="782976"/>
                      <a:pt x="67801" y="1268218"/>
                      <a:pt x="432683" y="1586223"/>
                    </a:cubicBezTo>
                    <a:cubicBezTo>
                      <a:pt x="565712" y="1696447"/>
                      <a:pt x="473225" y="1859884"/>
                      <a:pt x="280648" y="1911829"/>
                    </a:cubicBezTo>
                    <a:lnTo>
                      <a:pt x="833039" y="3534793"/>
                    </a:lnTo>
                    <a:lnTo>
                      <a:pt x="1385430" y="1911829"/>
                    </a:lnTo>
                    <a:cubicBezTo>
                      <a:pt x="1195387" y="1858617"/>
                      <a:pt x="1091497" y="1697714"/>
                      <a:pt x="1240997" y="1578621"/>
                    </a:cubicBezTo>
                    <a:cubicBezTo>
                      <a:pt x="1246065" y="1578621"/>
                      <a:pt x="1779451" y="1137722"/>
                      <a:pt x="1646421" y="486509"/>
                    </a:cubicBezTo>
                    <a:lnTo>
                      <a:pt x="1646421" y="486509"/>
                    </a:lnTo>
                    <a:close/>
                  </a:path>
                </a:pathLst>
              </a:custGeom>
              <a:solidFill>
                <a:schemeClr val="bg2">
                  <a:lumMod val="75000"/>
                </a:schemeClr>
              </a:solidFill>
              <a:ln w="126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183">
                <a:extLst>
                  <a:ext uri="{FF2B5EF4-FFF2-40B4-BE49-F238E27FC236}">
                    <a16:creationId xmlns:a16="http://schemas.microsoft.com/office/drawing/2014/main" id="{D5D8B0F4-E9FA-4E3C-912D-3E097E83D51C}"/>
                  </a:ext>
                </a:extLst>
              </p:cNvPr>
              <p:cNvSpPr/>
              <p:nvPr/>
            </p:nvSpPr>
            <p:spPr>
              <a:xfrm>
                <a:off x="4034641" y="4335702"/>
                <a:ext cx="4117620" cy="1837076"/>
              </a:xfrm>
              <a:custGeom>
                <a:avLst/>
                <a:gdLst>
                  <a:gd name="connsiteX0" fmla="*/ 2611216 w 4117620"/>
                  <a:gd name="connsiteY0" fmla="*/ 0 h 1837078"/>
                  <a:gd name="connsiteX1" fmla="*/ 3833824 w 4117620"/>
                  <a:gd name="connsiteY1" fmla="*/ 696823 h 1837078"/>
                  <a:gd name="connsiteX2" fmla="*/ 4117620 w 4117620"/>
                  <a:gd name="connsiteY2" fmla="*/ 1837079 h 1837078"/>
                  <a:gd name="connsiteX3" fmla="*/ 30 w 4117620"/>
                  <a:gd name="connsiteY3" fmla="*/ 1837079 h 1837078"/>
                  <a:gd name="connsiteX4" fmla="*/ 211611 w 4117620"/>
                  <a:gd name="connsiteY4" fmla="*/ 810849 h 1837078"/>
                  <a:gd name="connsiteX5" fmla="*/ 1506435 w 4117620"/>
                  <a:gd name="connsiteY5" fmla="*/ 0 h 1837078"/>
                  <a:gd name="connsiteX6" fmla="*/ 929972 w 4117620"/>
                  <a:gd name="connsiteY6" fmla="*/ 779175 h 1837078"/>
                  <a:gd name="connsiteX7" fmla="*/ 1221371 w 4117620"/>
                  <a:gd name="connsiteY7" fmla="*/ 796912 h 1837078"/>
                  <a:gd name="connsiteX8" fmla="*/ 1168159 w 4117620"/>
                  <a:gd name="connsiteY8" fmla="*/ 1036366 h 1837078"/>
                  <a:gd name="connsiteX9" fmla="*/ 2060092 w 4117620"/>
                  <a:gd name="connsiteY9" fmla="*/ 1660973 h 1837078"/>
                  <a:gd name="connsiteX10" fmla="*/ 2981166 w 4117620"/>
                  <a:gd name="connsiteY10" fmla="*/ 1049035 h 1837078"/>
                  <a:gd name="connsiteX11" fmla="*/ 2927954 w 4117620"/>
                  <a:gd name="connsiteY11" fmla="*/ 795645 h 1837078"/>
                  <a:gd name="connsiteX12" fmla="*/ 3218085 w 4117620"/>
                  <a:gd name="connsiteY12" fmla="*/ 780442 h 1837078"/>
                  <a:gd name="connsiteX13" fmla="*/ 2611216 w 4117620"/>
                  <a:gd name="connsiteY13" fmla="*/ 0 h 1837078"/>
                  <a:gd name="connsiteX14" fmla="*/ 2611216 w 4117620"/>
                  <a:gd name="connsiteY14" fmla="*/ 0 h 183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7620" h="1837078">
                    <a:moveTo>
                      <a:pt x="2611216" y="0"/>
                    </a:moveTo>
                    <a:cubicBezTo>
                      <a:pt x="3167407" y="210314"/>
                      <a:pt x="3766675" y="592933"/>
                      <a:pt x="3833824" y="696823"/>
                    </a:cubicBezTo>
                    <a:cubicBezTo>
                      <a:pt x="3970654" y="832386"/>
                      <a:pt x="4088481" y="1345502"/>
                      <a:pt x="4117620" y="1837079"/>
                    </a:cubicBezTo>
                    <a:lnTo>
                      <a:pt x="30" y="1837079"/>
                    </a:lnTo>
                    <a:cubicBezTo>
                      <a:pt x="-2504" y="1399981"/>
                      <a:pt x="154598" y="899535"/>
                      <a:pt x="211611" y="810849"/>
                    </a:cubicBezTo>
                    <a:cubicBezTo>
                      <a:pt x="397853" y="486509"/>
                      <a:pt x="995854" y="226784"/>
                      <a:pt x="1506435" y="0"/>
                    </a:cubicBezTo>
                    <a:cubicBezTo>
                      <a:pt x="1216303" y="253390"/>
                      <a:pt x="988252" y="549857"/>
                      <a:pt x="929972" y="779175"/>
                    </a:cubicBezTo>
                    <a:lnTo>
                      <a:pt x="1221371" y="796912"/>
                    </a:lnTo>
                    <a:lnTo>
                      <a:pt x="1168159" y="1036366"/>
                    </a:lnTo>
                    <a:lnTo>
                      <a:pt x="2060092" y="1660973"/>
                    </a:lnTo>
                    <a:lnTo>
                      <a:pt x="2981166" y="1049035"/>
                    </a:lnTo>
                    <a:lnTo>
                      <a:pt x="2927954" y="795645"/>
                    </a:lnTo>
                    <a:lnTo>
                      <a:pt x="3218085" y="780442"/>
                    </a:lnTo>
                    <a:cubicBezTo>
                      <a:pt x="3173742" y="572662"/>
                      <a:pt x="2867140" y="255924"/>
                      <a:pt x="2611216" y="0"/>
                    </a:cubicBezTo>
                    <a:lnTo>
                      <a:pt x="2611216" y="0"/>
                    </a:lnTo>
                    <a:close/>
                  </a:path>
                </a:pathLst>
              </a:custGeom>
              <a:solidFill>
                <a:schemeClr val="accent5">
                  <a:lumMod val="60000"/>
                  <a:lumOff val="40000"/>
                </a:schemeClr>
              </a:solidFill>
              <a:ln w="126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9" name="Ellipse 38"/>
            <p:cNvSpPr/>
            <p:nvPr/>
          </p:nvSpPr>
          <p:spPr>
            <a:xfrm>
              <a:off x="4072974" y="4010741"/>
              <a:ext cx="365253" cy="44636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0" name="Titre 1"/>
          <p:cNvSpPr txBox="1">
            <a:spLocks/>
          </p:cNvSpPr>
          <p:nvPr/>
        </p:nvSpPr>
        <p:spPr>
          <a:xfrm>
            <a:off x="304843" y="966969"/>
            <a:ext cx="2586105" cy="635426"/>
          </a:xfrm>
          <a:prstGeom prst="rect">
            <a:avLst/>
          </a:prstGeom>
          <a:ln>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400" kern="1200">
                <a:solidFill>
                  <a:srgbClr val="273B70"/>
                </a:solidFill>
                <a:latin typeface="Arial" panose="020B0604020202020204" pitchFamily="34" charset="0"/>
                <a:ea typeface="Arial" panose="020B0604020202020204" pitchFamily="34" charset="0"/>
                <a:cs typeface="Arial" panose="020B0604020202020204" pitchFamily="34" charset="0"/>
              </a:defRPr>
            </a:lvl1pPr>
          </a:lstStyle>
          <a:p>
            <a:r>
              <a:rPr lang="fr-FR" b="1" dirty="0"/>
              <a:t>L’équipe projet: </a:t>
            </a:r>
          </a:p>
        </p:txBody>
      </p:sp>
      <p:sp>
        <p:nvSpPr>
          <p:cNvPr id="44" name="Oval 15">
            <a:extLst>
              <a:ext uri="{FF2B5EF4-FFF2-40B4-BE49-F238E27FC236}">
                <a16:creationId xmlns:a16="http://schemas.microsoft.com/office/drawing/2014/main" id="{E1A94FD9-F4A8-4A87-A480-CC348B42DF24}"/>
              </a:ext>
            </a:extLst>
          </p:cNvPr>
          <p:cNvSpPr/>
          <p:nvPr/>
        </p:nvSpPr>
        <p:spPr>
          <a:xfrm>
            <a:off x="4310071" y="3883965"/>
            <a:ext cx="1585623" cy="1623478"/>
          </a:xfrm>
          <a:prstGeom prst="ellipse">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grpSp>
        <p:nvGrpSpPr>
          <p:cNvPr id="48" name="Groupe 47"/>
          <p:cNvGrpSpPr/>
          <p:nvPr/>
        </p:nvGrpSpPr>
        <p:grpSpPr>
          <a:xfrm>
            <a:off x="4632604" y="4257905"/>
            <a:ext cx="881292" cy="871507"/>
            <a:chOff x="3802719" y="4010741"/>
            <a:chExt cx="881292" cy="871507"/>
          </a:xfrm>
        </p:grpSpPr>
        <p:grpSp>
          <p:nvGrpSpPr>
            <p:cNvPr id="56" name="Group 179">
              <a:extLst>
                <a:ext uri="{FF2B5EF4-FFF2-40B4-BE49-F238E27FC236}">
                  <a16:creationId xmlns:a16="http://schemas.microsoft.com/office/drawing/2014/main" id="{2E4CF779-2063-4B75-857D-DC6663598133}"/>
                </a:ext>
              </a:extLst>
            </p:cNvPr>
            <p:cNvGrpSpPr/>
            <p:nvPr/>
          </p:nvGrpSpPr>
          <p:grpSpPr>
            <a:xfrm>
              <a:off x="3802719" y="4095182"/>
              <a:ext cx="881292" cy="787066"/>
              <a:chOff x="4034641" y="2495411"/>
              <a:chExt cx="4117620" cy="3677367"/>
            </a:xfrm>
          </p:grpSpPr>
          <p:sp>
            <p:nvSpPr>
              <p:cNvPr id="58" name="Freeform: Shape 180">
                <a:extLst>
                  <a:ext uri="{FF2B5EF4-FFF2-40B4-BE49-F238E27FC236}">
                    <a16:creationId xmlns:a16="http://schemas.microsoft.com/office/drawing/2014/main" id="{39188563-C3B6-49A3-B9F2-458180A9C5B1}"/>
                  </a:ext>
                </a:extLst>
              </p:cNvPr>
              <p:cNvSpPr/>
              <p:nvPr/>
            </p:nvSpPr>
            <p:spPr>
              <a:xfrm>
                <a:off x="4964613" y="4262808"/>
                <a:ext cx="2288113" cy="1733864"/>
              </a:xfrm>
              <a:custGeom>
                <a:avLst/>
                <a:gdLst>
                  <a:gd name="connsiteX0" fmla="*/ 0 w 2288113"/>
                  <a:gd name="connsiteY0" fmla="*/ 852067 h 1733864"/>
                  <a:gd name="connsiteX1" fmla="*/ 291399 w 2288113"/>
                  <a:gd name="connsiteY1" fmla="*/ 869804 h 1733864"/>
                  <a:gd name="connsiteX2" fmla="*/ 238187 w 2288113"/>
                  <a:gd name="connsiteY2" fmla="*/ 1109258 h 1733864"/>
                  <a:gd name="connsiteX3" fmla="*/ 1130120 w 2288113"/>
                  <a:gd name="connsiteY3" fmla="*/ 1733865 h 1733864"/>
                  <a:gd name="connsiteX4" fmla="*/ 2051194 w 2288113"/>
                  <a:gd name="connsiteY4" fmla="*/ 1121927 h 1733864"/>
                  <a:gd name="connsiteX5" fmla="*/ 1997981 w 2288113"/>
                  <a:gd name="connsiteY5" fmla="*/ 868537 h 1733864"/>
                  <a:gd name="connsiteX6" fmla="*/ 2288113 w 2288113"/>
                  <a:gd name="connsiteY6" fmla="*/ 853334 h 1733864"/>
                  <a:gd name="connsiteX7" fmla="*/ 1683778 w 2288113"/>
                  <a:gd name="connsiteY7" fmla="*/ 74159 h 1733864"/>
                  <a:gd name="connsiteX8" fmla="*/ 1075641 w 2288113"/>
                  <a:gd name="connsiteY8" fmla="*/ 676 h 1733864"/>
                  <a:gd name="connsiteX9" fmla="*/ 577730 w 2288113"/>
                  <a:gd name="connsiteY9" fmla="*/ 74159 h 1733864"/>
                  <a:gd name="connsiteX10" fmla="*/ 577730 w 2288113"/>
                  <a:gd name="connsiteY10" fmla="*/ 74159 h 1733864"/>
                  <a:gd name="connsiteX11" fmla="*/ 0 w 2288113"/>
                  <a:gd name="connsiteY11" fmla="*/ 852067 h 173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8113" h="1733864">
                    <a:moveTo>
                      <a:pt x="0" y="852067"/>
                    </a:moveTo>
                    <a:lnTo>
                      <a:pt x="291399" y="869804"/>
                    </a:lnTo>
                    <a:lnTo>
                      <a:pt x="238187" y="1109258"/>
                    </a:lnTo>
                    <a:lnTo>
                      <a:pt x="1130120" y="1733865"/>
                    </a:lnTo>
                    <a:lnTo>
                      <a:pt x="2051194" y="1121927"/>
                    </a:lnTo>
                    <a:lnTo>
                      <a:pt x="1997981" y="868537"/>
                    </a:lnTo>
                    <a:lnTo>
                      <a:pt x="2288113" y="853334"/>
                    </a:lnTo>
                    <a:cubicBezTo>
                      <a:pt x="2245037" y="648088"/>
                      <a:pt x="1939702" y="330083"/>
                      <a:pt x="1683778" y="74159"/>
                    </a:cubicBezTo>
                    <a:cubicBezTo>
                      <a:pt x="1535544" y="33616"/>
                      <a:pt x="1326498" y="-5659"/>
                      <a:pt x="1075641" y="676"/>
                    </a:cubicBezTo>
                    <a:cubicBezTo>
                      <a:pt x="876730" y="5743"/>
                      <a:pt x="706959" y="38684"/>
                      <a:pt x="577730" y="74159"/>
                    </a:cubicBezTo>
                    <a:cubicBezTo>
                      <a:pt x="577730" y="74159"/>
                      <a:pt x="577730" y="74159"/>
                      <a:pt x="577730" y="74159"/>
                    </a:cubicBezTo>
                    <a:cubicBezTo>
                      <a:pt x="285064" y="326282"/>
                      <a:pt x="58280" y="622748"/>
                      <a:pt x="0" y="852067"/>
                    </a:cubicBezTo>
                    <a:close/>
                  </a:path>
                </a:pathLst>
              </a:custGeom>
              <a:solidFill>
                <a:srgbClr val="FFFFFF"/>
              </a:solidFill>
              <a:ln w="126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182">
                <a:extLst>
                  <a:ext uri="{FF2B5EF4-FFF2-40B4-BE49-F238E27FC236}">
                    <a16:creationId xmlns:a16="http://schemas.microsoft.com/office/drawing/2014/main" id="{52492BB4-DD72-4A3D-8996-5DE3147F0A88}"/>
                  </a:ext>
                </a:extLst>
              </p:cNvPr>
              <p:cNvSpPr/>
              <p:nvPr/>
            </p:nvSpPr>
            <p:spPr>
              <a:xfrm>
                <a:off x="5297341" y="2495411"/>
                <a:ext cx="1667719" cy="3534793"/>
              </a:xfrm>
              <a:custGeom>
                <a:avLst/>
                <a:gdLst>
                  <a:gd name="connsiteX0" fmla="*/ 1646421 w 1667721"/>
                  <a:gd name="connsiteY0" fmla="*/ 486509 h 3534792"/>
                  <a:gd name="connsiteX1" fmla="*/ 1646421 w 1667721"/>
                  <a:gd name="connsiteY1" fmla="*/ 486509 h 3534792"/>
                  <a:gd name="connsiteX2" fmla="*/ 572047 w 1667721"/>
                  <a:gd name="connsiteY2" fmla="*/ 0 h 3534792"/>
                  <a:gd name="connsiteX3" fmla="*/ 12055 w 1667721"/>
                  <a:gd name="connsiteY3" fmla="*/ 642344 h 3534792"/>
                  <a:gd name="connsiteX4" fmla="*/ 652 w 1667721"/>
                  <a:gd name="connsiteY4" fmla="*/ 670217 h 3534792"/>
                  <a:gd name="connsiteX5" fmla="*/ 432683 w 1667721"/>
                  <a:gd name="connsiteY5" fmla="*/ 1586223 h 3534792"/>
                  <a:gd name="connsiteX6" fmla="*/ 280648 w 1667721"/>
                  <a:gd name="connsiteY6" fmla="*/ 1911829 h 3534792"/>
                  <a:gd name="connsiteX7" fmla="*/ 833039 w 1667721"/>
                  <a:gd name="connsiteY7" fmla="*/ 3534793 h 3534792"/>
                  <a:gd name="connsiteX8" fmla="*/ 1385430 w 1667721"/>
                  <a:gd name="connsiteY8" fmla="*/ 1911829 h 3534792"/>
                  <a:gd name="connsiteX9" fmla="*/ 1240997 w 1667721"/>
                  <a:gd name="connsiteY9" fmla="*/ 1578621 h 3534792"/>
                  <a:gd name="connsiteX10" fmla="*/ 1646421 w 1667721"/>
                  <a:gd name="connsiteY10" fmla="*/ 486509 h 3534792"/>
                  <a:gd name="connsiteX11" fmla="*/ 1646421 w 1667721"/>
                  <a:gd name="connsiteY11" fmla="*/ 486509 h 353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7721" h="3534792">
                    <a:moveTo>
                      <a:pt x="1646421" y="486509"/>
                    </a:moveTo>
                    <a:lnTo>
                      <a:pt x="1646421" y="486509"/>
                    </a:lnTo>
                    <a:cubicBezTo>
                      <a:pt x="1645155" y="486509"/>
                      <a:pt x="976204" y="514382"/>
                      <a:pt x="572047" y="0"/>
                    </a:cubicBezTo>
                    <a:cubicBezTo>
                      <a:pt x="572047" y="0"/>
                      <a:pt x="290784" y="463704"/>
                      <a:pt x="12055" y="642344"/>
                    </a:cubicBezTo>
                    <a:cubicBezTo>
                      <a:pt x="3186" y="648679"/>
                      <a:pt x="-1882" y="658814"/>
                      <a:pt x="652" y="670217"/>
                    </a:cubicBezTo>
                    <a:cubicBezTo>
                      <a:pt x="24724" y="782976"/>
                      <a:pt x="67801" y="1268218"/>
                      <a:pt x="432683" y="1586223"/>
                    </a:cubicBezTo>
                    <a:cubicBezTo>
                      <a:pt x="565712" y="1696447"/>
                      <a:pt x="473225" y="1859884"/>
                      <a:pt x="280648" y="1911829"/>
                    </a:cubicBezTo>
                    <a:lnTo>
                      <a:pt x="833039" y="3534793"/>
                    </a:lnTo>
                    <a:lnTo>
                      <a:pt x="1385430" y="1911829"/>
                    </a:lnTo>
                    <a:cubicBezTo>
                      <a:pt x="1195387" y="1858617"/>
                      <a:pt x="1091497" y="1697714"/>
                      <a:pt x="1240997" y="1578621"/>
                    </a:cubicBezTo>
                    <a:cubicBezTo>
                      <a:pt x="1246065" y="1578621"/>
                      <a:pt x="1779451" y="1137722"/>
                      <a:pt x="1646421" y="486509"/>
                    </a:cubicBezTo>
                    <a:lnTo>
                      <a:pt x="1646421" y="486509"/>
                    </a:lnTo>
                    <a:close/>
                  </a:path>
                </a:pathLst>
              </a:custGeom>
              <a:solidFill>
                <a:schemeClr val="bg2">
                  <a:lumMod val="75000"/>
                </a:schemeClr>
              </a:solidFill>
              <a:ln w="126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183">
                <a:extLst>
                  <a:ext uri="{FF2B5EF4-FFF2-40B4-BE49-F238E27FC236}">
                    <a16:creationId xmlns:a16="http://schemas.microsoft.com/office/drawing/2014/main" id="{D5D8B0F4-E9FA-4E3C-912D-3E097E83D51C}"/>
                  </a:ext>
                </a:extLst>
              </p:cNvPr>
              <p:cNvSpPr/>
              <p:nvPr/>
            </p:nvSpPr>
            <p:spPr>
              <a:xfrm>
                <a:off x="4034641" y="4335702"/>
                <a:ext cx="4117620" cy="1837076"/>
              </a:xfrm>
              <a:custGeom>
                <a:avLst/>
                <a:gdLst>
                  <a:gd name="connsiteX0" fmla="*/ 2611216 w 4117620"/>
                  <a:gd name="connsiteY0" fmla="*/ 0 h 1837078"/>
                  <a:gd name="connsiteX1" fmla="*/ 3833824 w 4117620"/>
                  <a:gd name="connsiteY1" fmla="*/ 696823 h 1837078"/>
                  <a:gd name="connsiteX2" fmla="*/ 4117620 w 4117620"/>
                  <a:gd name="connsiteY2" fmla="*/ 1837079 h 1837078"/>
                  <a:gd name="connsiteX3" fmla="*/ 30 w 4117620"/>
                  <a:gd name="connsiteY3" fmla="*/ 1837079 h 1837078"/>
                  <a:gd name="connsiteX4" fmla="*/ 211611 w 4117620"/>
                  <a:gd name="connsiteY4" fmla="*/ 810849 h 1837078"/>
                  <a:gd name="connsiteX5" fmla="*/ 1506435 w 4117620"/>
                  <a:gd name="connsiteY5" fmla="*/ 0 h 1837078"/>
                  <a:gd name="connsiteX6" fmla="*/ 929972 w 4117620"/>
                  <a:gd name="connsiteY6" fmla="*/ 779175 h 1837078"/>
                  <a:gd name="connsiteX7" fmla="*/ 1221371 w 4117620"/>
                  <a:gd name="connsiteY7" fmla="*/ 796912 h 1837078"/>
                  <a:gd name="connsiteX8" fmla="*/ 1168159 w 4117620"/>
                  <a:gd name="connsiteY8" fmla="*/ 1036366 h 1837078"/>
                  <a:gd name="connsiteX9" fmla="*/ 2060092 w 4117620"/>
                  <a:gd name="connsiteY9" fmla="*/ 1660973 h 1837078"/>
                  <a:gd name="connsiteX10" fmla="*/ 2981166 w 4117620"/>
                  <a:gd name="connsiteY10" fmla="*/ 1049035 h 1837078"/>
                  <a:gd name="connsiteX11" fmla="*/ 2927954 w 4117620"/>
                  <a:gd name="connsiteY11" fmla="*/ 795645 h 1837078"/>
                  <a:gd name="connsiteX12" fmla="*/ 3218085 w 4117620"/>
                  <a:gd name="connsiteY12" fmla="*/ 780442 h 1837078"/>
                  <a:gd name="connsiteX13" fmla="*/ 2611216 w 4117620"/>
                  <a:gd name="connsiteY13" fmla="*/ 0 h 1837078"/>
                  <a:gd name="connsiteX14" fmla="*/ 2611216 w 4117620"/>
                  <a:gd name="connsiteY14" fmla="*/ 0 h 183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7620" h="1837078">
                    <a:moveTo>
                      <a:pt x="2611216" y="0"/>
                    </a:moveTo>
                    <a:cubicBezTo>
                      <a:pt x="3167407" y="210314"/>
                      <a:pt x="3766675" y="592933"/>
                      <a:pt x="3833824" y="696823"/>
                    </a:cubicBezTo>
                    <a:cubicBezTo>
                      <a:pt x="3970654" y="832386"/>
                      <a:pt x="4088481" y="1345502"/>
                      <a:pt x="4117620" y="1837079"/>
                    </a:cubicBezTo>
                    <a:lnTo>
                      <a:pt x="30" y="1837079"/>
                    </a:lnTo>
                    <a:cubicBezTo>
                      <a:pt x="-2504" y="1399981"/>
                      <a:pt x="154598" y="899535"/>
                      <a:pt x="211611" y="810849"/>
                    </a:cubicBezTo>
                    <a:cubicBezTo>
                      <a:pt x="397853" y="486509"/>
                      <a:pt x="995854" y="226784"/>
                      <a:pt x="1506435" y="0"/>
                    </a:cubicBezTo>
                    <a:cubicBezTo>
                      <a:pt x="1216303" y="253390"/>
                      <a:pt x="988252" y="549857"/>
                      <a:pt x="929972" y="779175"/>
                    </a:cubicBezTo>
                    <a:lnTo>
                      <a:pt x="1221371" y="796912"/>
                    </a:lnTo>
                    <a:lnTo>
                      <a:pt x="1168159" y="1036366"/>
                    </a:lnTo>
                    <a:lnTo>
                      <a:pt x="2060092" y="1660973"/>
                    </a:lnTo>
                    <a:lnTo>
                      <a:pt x="2981166" y="1049035"/>
                    </a:lnTo>
                    <a:lnTo>
                      <a:pt x="2927954" y="795645"/>
                    </a:lnTo>
                    <a:lnTo>
                      <a:pt x="3218085" y="780442"/>
                    </a:lnTo>
                    <a:cubicBezTo>
                      <a:pt x="3173742" y="572662"/>
                      <a:pt x="2867140" y="255924"/>
                      <a:pt x="2611216" y="0"/>
                    </a:cubicBezTo>
                    <a:lnTo>
                      <a:pt x="2611216" y="0"/>
                    </a:lnTo>
                    <a:close/>
                  </a:path>
                </a:pathLst>
              </a:custGeom>
              <a:solidFill>
                <a:schemeClr val="accent5">
                  <a:lumMod val="60000"/>
                  <a:lumOff val="40000"/>
                </a:schemeClr>
              </a:solidFill>
              <a:ln w="126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7" name="Ellipse 56"/>
            <p:cNvSpPr/>
            <p:nvPr/>
          </p:nvSpPr>
          <p:spPr>
            <a:xfrm>
              <a:off x="4072974" y="4010741"/>
              <a:ext cx="365253" cy="44636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1" name="TextBox 27">
            <a:extLst>
              <a:ext uri="{FF2B5EF4-FFF2-40B4-BE49-F238E27FC236}">
                <a16:creationId xmlns:a16="http://schemas.microsoft.com/office/drawing/2014/main" id="{A64D829F-670A-4BDB-BE9A-983424C7A482}"/>
              </a:ext>
            </a:extLst>
          </p:cNvPr>
          <p:cNvSpPr txBox="1"/>
          <p:nvPr/>
        </p:nvSpPr>
        <p:spPr>
          <a:xfrm>
            <a:off x="5848931" y="4740003"/>
            <a:ext cx="2480166" cy="369332"/>
          </a:xfrm>
          <a:prstGeom prst="rect">
            <a:avLst/>
          </a:prstGeom>
          <a:noFill/>
        </p:spPr>
        <p:txBody>
          <a:bodyPr wrap="none" rtlCol="0">
            <a:spAutoFit/>
          </a:bodyPr>
          <a:lstStyle/>
          <a:p>
            <a:pPr defTabSz="685800">
              <a:defRPr/>
            </a:pPr>
            <a:r>
              <a:rPr lang="fr-FR" b="1" i="1" kern="0" dirty="0">
                <a:solidFill>
                  <a:srgbClr val="002060"/>
                </a:solidFill>
                <a:latin typeface="Century Gothic" panose="020B0502020202020204" pitchFamily="34" charset="0"/>
                <a:cs typeface="Arial" panose="020B0604020202020204" pitchFamily="34" charset="0"/>
              </a:rPr>
              <a:t>François </a:t>
            </a:r>
            <a:r>
              <a:rPr lang="fr-FR" b="1" i="1" kern="0" dirty="0" err="1">
                <a:solidFill>
                  <a:srgbClr val="002060"/>
                </a:solidFill>
                <a:latin typeface="Century Gothic" panose="020B0502020202020204" pitchFamily="34" charset="0"/>
                <a:cs typeface="Arial" panose="020B0604020202020204" pitchFamily="34" charset="0"/>
              </a:rPr>
              <a:t>Grimonprez</a:t>
            </a:r>
            <a:endParaRPr lang="fr-FR" b="1" i="1" kern="0" dirty="0">
              <a:solidFill>
                <a:srgbClr val="002060"/>
              </a:solidFill>
              <a:latin typeface="Century Gothic" panose="020B0502020202020204" pitchFamily="34" charset="0"/>
              <a:cs typeface="Arial" panose="020B0604020202020204" pitchFamily="34" charset="0"/>
            </a:endParaRPr>
          </a:p>
        </p:txBody>
      </p:sp>
      <p:sp>
        <p:nvSpPr>
          <p:cNvPr id="72" name="TextBox 26">
            <a:extLst>
              <a:ext uri="{FF2B5EF4-FFF2-40B4-BE49-F238E27FC236}">
                <a16:creationId xmlns:a16="http://schemas.microsoft.com/office/drawing/2014/main" id="{1E4256C3-47B7-4917-80A4-B14DDD0E7C0F}"/>
              </a:ext>
            </a:extLst>
          </p:cNvPr>
          <p:cNvSpPr txBox="1"/>
          <p:nvPr/>
        </p:nvSpPr>
        <p:spPr>
          <a:xfrm>
            <a:off x="5853568" y="5055649"/>
            <a:ext cx="2412840" cy="276999"/>
          </a:xfrm>
          <a:prstGeom prst="rect">
            <a:avLst/>
          </a:prstGeom>
          <a:noFill/>
        </p:spPr>
        <p:txBody>
          <a:bodyPr wrap="none" rtlCol="0">
            <a:spAutoFit/>
          </a:bodyPr>
          <a:lstStyle/>
          <a:p>
            <a:r>
              <a:rPr lang="fr-FR" sz="1200" i="1" kern="0" dirty="0">
                <a:solidFill>
                  <a:schemeClr val="tx2">
                    <a:lumMod val="65000"/>
                    <a:lumOff val="35000"/>
                  </a:schemeClr>
                </a:solidFill>
                <a:latin typeface="Arial" panose="020B0604020202020204" pitchFamily="34" charset="0"/>
                <a:cs typeface="Arial" panose="020B0604020202020204" pitchFamily="34" charset="0"/>
              </a:rPr>
              <a:t>Expert Technique Offre de Soins</a:t>
            </a:r>
            <a:endParaRPr lang="fr-FR" dirty="0"/>
          </a:p>
        </p:txBody>
      </p:sp>
    </p:spTree>
    <p:extLst>
      <p:ext uri="{BB962C8B-B14F-4D97-AF65-F5344CB8AC3E}">
        <p14:creationId xmlns:p14="http://schemas.microsoft.com/office/powerpoint/2010/main" val="3727909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07CEF9-6C9A-74B1-6436-D08AAEA6B2CC}"/>
              </a:ext>
            </a:extLst>
          </p:cNvPr>
          <p:cNvSpPr>
            <a:spLocks noGrp="1"/>
          </p:cNvSpPr>
          <p:nvPr>
            <p:ph type="title"/>
          </p:nvPr>
        </p:nvSpPr>
        <p:spPr>
          <a:xfrm>
            <a:off x="820585" y="631997"/>
            <a:ext cx="6432621" cy="635426"/>
          </a:xfrm>
          <a:ln>
            <a:noFill/>
          </a:ln>
        </p:spPr>
        <p:txBody>
          <a:bodyPr vert="horz" lIns="91440" tIns="45720" rIns="91440" bIns="45720" rtlCol="0" anchor="ctr">
            <a:normAutofit/>
          </a:bodyPr>
          <a:lstStyle/>
          <a:p>
            <a:pPr>
              <a:spcBef>
                <a:spcPct val="0"/>
              </a:spcBef>
            </a:pPr>
            <a:r>
              <a:rPr lang="fr-FR" sz="2800" dirty="0">
                <a:solidFill>
                  <a:srgbClr val="002060"/>
                </a:solidFill>
                <a:latin typeface="Arial" panose="020B0604020202020204" pitchFamily="34" charset="0"/>
                <a:cs typeface="Arial" panose="020B0604020202020204" pitchFamily="34" charset="0"/>
              </a:rPr>
              <a:t>Les mots clés du genre</a:t>
            </a:r>
          </a:p>
        </p:txBody>
      </p:sp>
      <p:sp>
        <p:nvSpPr>
          <p:cNvPr id="3" name="Espace réservé du numéro de diapositive 2">
            <a:extLst>
              <a:ext uri="{FF2B5EF4-FFF2-40B4-BE49-F238E27FC236}">
                <a16:creationId xmlns:a16="http://schemas.microsoft.com/office/drawing/2014/main" id="{EC00F01F-52FA-6A63-FD74-66CA006929C1}"/>
              </a:ext>
            </a:extLst>
          </p:cNvPr>
          <p:cNvSpPr>
            <a:spLocks noGrp="1"/>
          </p:cNvSpPr>
          <p:nvPr>
            <p:ph type="sldNum" idx="12"/>
          </p:nvPr>
        </p:nvSpPr>
        <p:spPr/>
        <p:txBody>
          <a:bodyPr/>
          <a:lstStyle/>
          <a:p>
            <a:fld id="{00000000-1234-1234-1234-123412341234}" type="slidenum">
              <a:rPr lang="fr-FR" smtClean="0"/>
              <a:pPr/>
              <a:t>30</a:t>
            </a:fld>
            <a:endParaRPr lang="fr-FR" dirty="0"/>
          </a:p>
        </p:txBody>
      </p:sp>
      <p:sp>
        <p:nvSpPr>
          <p:cNvPr id="7" name="Espace réservé du texte 6">
            <a:extLst>
              <a:ext uri="{FF2B5EF4-FFF2-40B4-BE49-F238E27FC236}">
                <a16:creationId xmlns:a16="http://schemas.microsoft.com/office/drawing/2014/main" id="{521646A0-4B1A-33CC-EBE1-CB9ED4F9D542}"/>
              </a:ext>
            </a:extLst>
          </p:cNvPr>
          <p:cNvSpPr>
            <a:spLocks noGrp="1"/>
          </p:cNvSpPr>
          <p:nvPr>
            <p:ph type="body" idx="4"/>
          </p:nvPr>
        </p:nvSpPr>
        <p:spPr>
          <a:xfrm>
            <a:off x="595169" y="2200760"/>
            <a:ext cx="8903315" cy="4086387"/>
          </a:xfrm>
        </p:spPr>
        <p:txBody>
          <a:bodyPr/>
          <a:lstStyle/>
          <a:p>
            <a:pPr marL="106095" indent="0" algn="just">
              <a:lnSpc>
                <a:spcPct val="150000"/>
              </a:lnSpc>
              <a:buNone/>
            </a:pPr>
            <a:r>
              <a:rPr lang="fr-FR" noProof="0" dirty="0">
                <a:latin typeface="Arial" panose="020B0604020202020204" pitchFamily="34" charset="0"/>
                <a:cs typeface="Arial" panose="020B0604020202020204" pitchFamily="34" charset="0"/>
              </a:rPr>
              <a:t> </a:t>
            </a:r>
            <a:r>
              <a:rPr lang="fr-FR" sz="2400" b="1" dirty="0">
                <a:latin typeface="Arial" panose="020B0604020202020204" pitchFamily="34" charset="0"/>
                <a:ea typeface="Tahoma" panose="020B0604030504040204" pitchFamily="34" charset="0"/>
                <a:cs typeface="Arial" panose="020B0604020202020204" pitchFamily="34" charset="0"/>
              </a:rPr>
              <a:t>Inclusion :</a:t>
            </a:r>
            <a:r>
              <a:rPr lang="fr-FR" sz="2400" dirty="0">
                <a:latin typeface="Arial" panose="020B0604020202020204" pitchFamily="34" charset="0"/>
                <a:ea typeface="Tahoma" panose="020B0604030504040204" pitchFamily="34" charset="0"/>
                <a:cs typeface="Arial" panose="020B0604020202020204" pitchFamily="34" charset="0"/>
              </a:rPr>
              <a:t> Processus par lequel des efforts sont déployés pour garantir l’égalité des chances, c’est-à-dire pour que chacun, quel que soit son milieu, puisse accomplir pleinement son potentiel dans la vie.</a:t>
            </a:r>
          </a:p>
          <a:p>
            <a:pPr marL="106095" indent="0" algn="just">
              <a:lnSpc>
                <a:spcPct val="150000"/>
              </a:lnSpc>
              <a:buNone/>
            </a:pPr>
            <a:r>
              <a:rPr lang="fr-FR" sz="2400" dirty="0">
                <a:latin typeface="Arial" panose="020B0604020202020204" pitchFamily="34" charset="0"/>
                <a:cs typeface="Arial" panose="020B0604020202020204" pitchFamily="34" charset="0"/>
              </a:rPr>
              <a:t>Particulièrement adaptés aux questions de santé</a:t>
            </a:r>
          </a:p>
          <a:p>
            <a:pPr marL="106095" indent="0" algn="just">
              <a:lnSpc>
                <a:spcPct val="150000"/>
              </a:lnSpc>
              <a:buNone/>
            </a:pPr>
            <a:endParaRPr lang="fr-FR" sz="1200" dirty="0">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068257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3BB6C-DF82-7E88-0E67-4621F9732228}"/>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37E39894-4858-AE23-4DE3-7F73B1A69D1F}"/>
              </a:ext>
            </a:extLst>
          </p:cNvPr>
          <p:cNvSpPr>
            <a:spLocks noGrp="1"/>
          </p:cNvSpPr>
          <p:nvPr>
            <p:ph type="title"/>
          </p:nvPr>
        </p:nvSpPr>
        <p:spPr>
          <a:xfrm>
            <a:off x="366522" y="740486"/>
            <a:ext cx="7987064" cy="635426"/>
          </a:xfrm>
          <a:ln>
            <a:noFill/>
          </a:ln>
        </p:spPr>
        <p:txBody>
          <a:bodyPr vert="horz" lIns="91440" tIns="45720" rIns="91440" bIns="45720" rtlCol="0" anchor="ctr">
            <a:normAutofit/>
          </a:bodyPr>
          <a:lstStyle/>
          <a:p>
            <a:pPr>
              <a:spcBef>
                <a:spcPct val="0"/>
              </a:spcBef>
            </a:pPr>
            <a:r>
              <a:rPr lang="fr-FR" sz="2800" dirty="0">
                <a:solidFill>
                  <a:srgbClr val="002060"/>
                </a:solidFill>
                <a:latin typeface="Arial" panose="020B0604020202020204" pitchFamily="34" charset="0"/>
                <a:cs typeface="Arial" panose="020B0604020202020204" pitchFamily="34" charset="0"/>
              </a:rPr>
              <a:t>Les mots clés du genre</a:t>
            </a:r>
          </a:p>
        </p:txBody>
      </p:sp>
      <p:sp>
        <p:nvSpPr>
          <p:cNvPr id="10" name="Espace réservé du texte 9">
            <a:extLst>
              <a:ext uri="{FF2B5EF4-FFF2-40B4-BE49-F238E27FC236}">
                <a16:creationId xmlns:a16="http://schemas.microsoft.com/office/drawing/2014/main" id="{D3F3E4DC-142D-C966-1C3E-F5EDDE3D249E}"/>
              </a:ext>
            </a:extLst>
          </p:cNvPr>
          <p:cNvSpPr>
            <a:spLocks noGrp="1"/>
          </p:cNvSpPr>
          <p:nvPr>
            <p:ph type="body" idx="4"/>
          </p:nvPr>
        </p:nvSpPr>
        <p:spPr>
          <a:xfrm>
            <a:off x="366522" y="2426620"/>
            <a:ext cx="9629885" cy="4609611"/>
          </a:xfrm>
        </p:spPr>
        <p:txBody>
          <a:bodyPr>
            <a:normAutofit/>
          </a:bodyPr>
          <a:lstStyle/>
          <a:p>
            <a:pPr marL="106095" indent="0" algn="just">
              <a:lnSpc>
                <a:spcPct val="100000"/>
              </a:lnSpc>
              <a:buNone/>
            </a:pPr>
            <a:r>
              <a:rPr lang="fr-FR" sz="2400" b="1" dirty="0">
                <a:latin typeface="Arial" panose="020B0604020202020204" pitchFamily="34" charset="0"/>
                <a:ea typeface="Tahoma" panose="020B0604030504040204" pitchFamily="34" charset="0"/>
                <a:cs typeface="Arial" panose="020B0604020202020204" pitchFamily="34" charset="0"/>
              </a:rPr>
              <a:t>PARITÉ :</a:t>
            </a:r>
            <a:r>
              <a:rPr lang="fr-FR" sz="2400" dirty="0">
                <a:latin typeface="Arial" panose="020B0604020202020204" pitchFamily="34" charset="0"/>
                <a:ea typeface="Tahoma" panose="020B0604030504040204" pitchFamily="34" charset="0"/>
                <a:cs typeface="Arial" panose="020B0604020202020204" pitchFamily="34" charset="0"/>
              </a:rPr>
              <a:t> </a:t>
            </a:r>
            <a:r>
              <a:rPr lang="fr-FR" sz="2400" b="0" i="0" dirty="0">
                <a:solidFill>
                  <a:srgbClr val="040C28"/>
                </a:solidFill>
                <a:effectLst/>
                <a:latin typeface="Arial" panose="020B0604020202020204" pitchFamily="34" charset="0"/>
                <a:cs typeface="Arial" panose="020B0604020202020204" pitchFamily="34" charset="0"/>
              </a:rPr>
              <a:t>chaque sexe est représenté à égalité dans les institutions</a:t>
            </a:r>
            <a:endParaRPr lang="fr-FR" sz="2400" b="0" i="0" dirty="0">
              <a:effectLst/>
              <a:latin typeface="Arial" panose="020B0604020202020204" pitchFamily="34" charset="0"/>
              <a:ea typeface="Tahoma" panose="020B0604030504040204" pitchFamily="34" charset="0"/>
              <a:cs typeface="Arial" panose="020B0604020202020204" pitchFamily="34" charset="0"/>
            </a:endParaRPr>
          </a:p>
          <a:p>
            <a:pPr algn="just">
              <a:lnSpc>
                <a:spcPct val="100000"/>
              </a:lnSpc>
              <a:buFont typeface="Wingdings" panose="05000000000000000000" pitchFamily="2" charset="2"/>
              <a:buChar char="ü"/>
            </a:pPr>
            <a:r>
              <a:rPr lang="fr-FR" sz="2400" dirty="0">
                <a:solidFill>
                  <a:srgbClr val="222F42"/>
                </a:solidFill>
                <a:latin typeface="Arial" panose="020B0604020202020204" pitchFamily="34" charset="0"/>
                <a:cs typeface="Arial" panose="020B0604020202020204" pitchFamily="34" charset="0"/>
              </a:rPr>
              <a:t>Diversité des comportements impacte la performance de l’entreprise. </a:t>
            </a:r>
          </a:p>
          <a:p>
            <a:pPr algn="just">
              <a:lnSpc>
                <a:spcPct val="100000"/>
              </a:lnSpc>
              <a:buFont typeface="Wingdings" panose="05000000000000000000" pitchFamily="2" charset="2"/>
              <a:buChar char="ü"/>
            </a:pPr>
            <a:r>
              <a:rPr lang="fr-FR" sz="2400" dirty="0">
                <a:solidFill>
                  <a:srgbClr val="222F42"/>
                </a:solidFill>
                <a:latin typeface="Arial" panose="020B0604020202020204" pitchFamily="34" charset="0"/>
                <a:cs typeface="Arial" panose="020B0604020202020204" pitchFamily="34" charset="0"/>
              </a:rPr>
              <a:t>Nombreuses études montrent que les entreprises soucieuses de l’égalité femmes hommes et actrices de la féminisation de leurs instances dirigeantes ont de </a:t>
            </a:r>
            <a:r>
              <a:rPr lang="fr-FR" sz="2400" b="1" dirty="0">
                <a:solidFill>
                  <a:srgbClr val="222F42"/>
                </a:solidFill>
                <a:latin typeface="Arial" panose="020B0604020202020204" pitchFamily="34" charset="0"/>
                <a:cs typeface="Arial" panose="020B0604020202020204" pitchFamily="34" charset="0"/>
              </a:rPr>
              <a:t>meilleurs résultats économiques.</a:t>
            </a:r>
          </a:p>
          <a:p>
            <a:pPr algn="just">
              <a:lnSpc>
                <a:spcPct val="100000"/>
              </a:lnSpc>
              <a:buFont typeface="Wingdings" panose="05000000000000000000" pitchFamily="2" charset="2"/>
              <a:buChar char="ü"/>
            </a:pPr>
            <a:r>
              <a:rPr lang="fr-FR" sz="2400" dirty="0">
                <a:solidFill>
                  <a:srgbClr val="222F42"/>
                </a:solidFill>
                <a:latin typeface="Arial" panose="020B0604020202020204" pitchFamily="34" charset="0"/>
                <a:ea typeface="Tahoma" panose="020B0604030504040204" pitchFamily="34" charset="0"/>
                <a:cs typeface="Arial" panose="020B0604020202020204" pitchFamily="34" charset="0"/>
              </a:rPr>
              <a:t>T</a:t>
            </a:r>
            <a:r>
              <a:rPr lang="fr-FR" sz="2400" dirty="0">
                <a:latin typeface="Arial" panose="020B0604020202020204" pitchFamily="34" charset="0"/>
                <a:ea typeface="Tahoma" panose="020B0604030504040204" pitchFamily="34" charset="0"/>
                <a:cs typeface="Arial" panose="020B0604020202020204" pitchFamily="34" charset="0"/>
              </a:rPr>
              <a:t>endre vers la parité incite à la performance dans le monde professionnel sans omettre la prise en compte des compétences. </a:t>
            </a:r>
          </a:p>
          <a:p>
            <a:pPr algn="just">
              <a:lnSpc>
                <a:spcPct val="100000"/>
              </a:lnSpc>
              <a:buFont typeface="Wingdings" panose="05000000000000000000" pitchFamily="2" charset="2"/>
              <a:buChar char="ü"/>
            </a:pPr>
            <a:r>
              <a:rPr lang="fr-FR" sz="2400" dirty="0">
                <a:latin typeface="Arial" panose="020B0604020202020204" pitchFamily="34" charset="0"/>
                <a:ea typeface="Tahoma" panose="020B0604030504040204" pitchFamily="34" charset="0"/>
                <a:cs typeface="Arial" panose="020B0604020202020204" pitchFamily="34" charset="0"/>
              </a:rPr>
              <a:t>Débat sur la discrimination positive récurrent dans les pays du Sud</a:t>
            </a:r>
          </a:p>
        </p:txBody>
      </p:sp>
      <p:pic>
        <p:nvPicPr>
          <p:cNvPr id="2" name="Picture 2" descr="Quotas et parité : une transformation nécessaire">
            <a:extLst>
              <a:ext uri="{FF2B5EF4-FFF2-40B4-BE49-F238E27FC236}">
                <a16:creationId xmlns:a16="http://schemas.microsoft.com/office/drawing/2014/main" id="{8B97B171-E388-8B08-9882-0F2FB43424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3532" y="649203"/>
            <a:ext cx="2422364" cy="1453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134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E13318-3EBE-A68B-B7DC-ECB50E0B1A46}"/>
              </a:ext>
            </a:extLst>
          </p:cNvPr>
          <p:cNvSpPr>
            <a:spLocks noGrp="1"/>
          </p:cNvSpPr>
          <p:nvPr>
            <p:ph type="title"/>
          </p:nvPr>
        </p:nvSpPr>
        <p:spPr>
          <a:xfrm>
            <a:off x="614495" y="368526"/>
            <a:ext cx="6158264" cy="635426"/>
          </a:xfrm>
          <a:ln>
            <a:noFill/>
          </a:ln>
        </p:spPr>
        <p:txBody>
          <a:bodyPr vert="horz" lIns="91440" tIns="45720" rIns="91440" bIns="45720" rtlCol="0" anchor="ctr">
            <a:normAutofit/>
          </a:bodyPr>
          <a:lstStyle/>
          <a:p>
            <a:pPr>
              <a:spcBef>
                <a:spcPct val="0"/>
              </a:spcBef>
            </a:pPr>
            <a:r>
              <a:rPr lang="fr-FR" sz="2800" dirty="0">
                <a:solidFill>
                  <a:srgbClr val="002060"/>
                </a:solidFill>
                <a:latin typeface="Arial" panose="020B0604020202020204" pitchFamily="34" charset="0"/>
                <a:cs typeface="Arial" panose="020B0604020202020204" pitchFamily="34" charset="0"/>
              </a:rPr>
              <a:t>Le concept de genre</a:t>
            </a:r>
          </a:p>
        </p:txBody>
      </p:sp>
      <p:sp>
        <p:nvSpPr>
          <p:cNvPr id="3" name="Espace réservé du numéro de diapositive 2">
            <a:extLst>
              <a:ext uri="{FF2B5EF4-FFF2-40B4-BE49-F238E27FC236}">
                <a16:creationId xmlns:a16="http://schemas.microsoft.com/office/drawing/2014/main" id="{1549B158-3B17-204E-6252-464358C3F5D8}"/>
              </a:ext>
            </a:extLst>
          </p:cNvPr>
          <p:cNvSpPr>
            <a:spLocks noGrp="1"/>
          </p:cNvSpPr>
          <p:nvPr>
            <p:ph type="sldNum" idx="12"/>
          </p:nvPr>
        </p:nvSpPr>
        <p:spPr/>
        <p:txBody>
          <a:bodyPr/>
          <a:lstStyle/>
          <a:p>
            <a:fld id="{00000000-1234-1234-1234-123412341234}" type="slidenum">
              <a:rPr lang="fr-FR" smtClean="0"/>
              <a:pPr/>
              <a:t>32</a:t>
            </a:fld>
            <a:endParaRPr lang="fr-FR" dirty="0"/>
          </a:p>
        </p:txBody>
      </p:sp>
      <p:sp>
        <p:nvSpPr>
          <p:cNvPr id="7" name="Espace réservé du texte 6">
            <a:extLst>
              <a:ext uri="{FF2B5EF4-FFF2-40B4-BE49-F238E27FC236}">
                <a16:creationId xmlns:a16="http://schemas.microsoft.com/office/drawing/2014/main" id="{52412E11-695A-FC85-6D7B-7CF14F3BEF0D}"/>
              </a:ext>
            </a:extLst>
          </p:cNvPr>
          <p:cNvSpPr>
            <a:spLocks noGrp="1"/>
          </p:cNvSpPr>
          <p:nvPr>
            <p:ph type="body" idx="4"/>
          </p:nvPr>
        </p:nvSpPr>
        <p:spPr>
          <a:xfrm>
            <a:off x="495546" y="1724792"/>
            <a:ext cx="9461254" cy="4916263"/>
          </a:xfrm>
        </p:spPr>
        <p:txBody>
          <a:bodyPr>
            <a:normAutofit/>
          </a:bodyPr>
          <a:lstStyle/>
          <a:p>
            <a:pPr marL="106095" indent="0">
              <a:lnSpc>
                <a:spcPct val="150000"/>
              </a:lnSpc>
              <a:buNone/>
            </a:pPr>
            <a:r>
              <a:rPr lang="fr-FR" sz="2400" dirty="0">
                <a:latin typeface="Arial" panose="020B0604020202020204" pitchFamily="34" charset="0"/>
                <a:ea typeface="Calibri" panose="020F0502020204030204" pitchFamily="34" charset="0"/>
                <a:cs typeface="Arial" panose="020B0604020202020204" pitchFamily="34" charset="0"/>
              </a:rPr>
              <a:t>Tout système sociétal professionnel, domestique et social est régi par des rapports (social, pouvoir, connaissance…) entre hommes et femmes. </a:t>
            </a:r>
          </a:p>
          <a:p>
            <a:pPr marL="0" indent="0">
              <a:lnSpc>
                <a:spcPct val="150000"/>
              </a:lnSpc>
              <a:buNone/>
            </a:pPr>
            <a:r>
              <a:rPr lang="fr-FR" sz="2400" dirty="0">
                <a:latin typeface="Arial" panose="020B0604020202020204" pitchFamily="34" charset="0"/>
                <a:cs typeface="Arial" panose="020B0604020202020204" pitchFamily="34" charset="0"/>
              </a:rPr>
              <a:t>Elément constitutif des relations sociales basé sur la </a:t>
            </a:r>
            <a:r>
              <a:rPr lang="fr-FR" sz="2400" u="sng" dirty="0">
                <a:latin typeface="Arial" panose="020B0604020202020204" pitchFamily="34" charset="0"/>
                <a:cs typeface="Arial" panose="020B0604020202020204" pitchFamily="34" charset="0"/>
              </a:rPr>
              <a:t>perception</a:t>
            </a:r>
            <a:r>
              <a:rPr lang="fr-FR" sz="2400" dirty="0">
                <a:latin typeface="Arial" panose="020B0604020202020204" pitchFamily="34" charset="0"/>
                <a:cs typeface="Arial" panose="020B0604020202020204" pitchFamily="34" charset="0"/>
              </a:rPr>
              <a:t> des </a:t>
            </a:r>
            <a:r>
              <a:rPr lang="fr-FR" sz="2400" u="sng" dirty="0">
                <a:latin typeface="Arial" panose="020B0604020202020204" pitchFamily="34" charset="0"/>
                <a:cs typeface="Arial" panose="020B0604020202020204" pitchFamily="34" charset="0"/>
              </a:rPr>
              <a:t>différences </a:t>
            </a:r>
            <a:r>
              <a:rPr lang="fr-FR" sz="2400" dirty="0">
                <a:latin typeface="Arial" panose="020B0604020202020204" pitchFamily="34" charset="0"/>
                <a:cs typeface="Arial" panose="020B0604020202020204" pitchFamily="34" charset="0"/>
              </a:rPr>
              <a:t>entre les sexes</a:t>
            </a:r>
          </a:p>
          <a:p>
            <a:pPr marL="0" indent="0">
              <a:lnSpc>
                <a:spcPct val="150000"/>
              </a:lnSpc>
              <a:buNone/>
            </a:pPr>
            <a:r>
              <a:rPr lang="fr-FR" sz="2400" dirty="0">
                <a:latin typeface="Arial" panose="020B0604020202020204" pitchFamily="34" charset="0"/>
                <a:cs typeface="Arial" panose="020B0604020202020204" pitchFamily="34" charset="0"/>
              </a:rPr>
              <a:t>Différences biologiques = </a:t>
            </a:r>
            <a:r>
              <a:rPr lang="fr-FR" sz="2400" b="1" dirty="0">
                <a:latin typeface="Arial" panose="020B0604020202020204" pitchFamily="34" charset="0"/>
                <a:cs typeface="Arial" panose="020B0604020202020204" pitchFamily="34" charset="0"/>
              </a:rPr>
              <a:t>le sexe</a:t>
            </a:r>
          </a:p>
          <a:p>
            <a:pPr marL="0" indent="0">
              <a:lnSpc>
                <a:spcPct val="150000"/>
              </a:lnSpc>
              <a:buNone/>
            </a:pPr>
            <a:r>
              <a:rPr lang="fr-FR" sz="2400" dirty="0">
                <a:latin typeface="Arial" panose="020B0604020202020204" pitchFamily="34" charset="0"/>
                <a:cs typeface="Arial" panose="020B0604020202020204" pitchFamily="34" charset="0"/>
              </a:rPr>
              <a:t>Différences sociales liées au sexe = </a:t>
            </a:r>
            <a:r>
              <a:rPr lang="fr-FR" sz="2400" b="1" dirty="0">
                <a:latin typeface="Arial" panose="020B0604020202020204" pitchFamily="34" charset="0"/>
                <a:cs typeface="Arial" panose="020B0604020202020204" pitchFamily="34" charset="0"/>
              </a:rPr>
              <a:t>le genre</a:t>
            </a:r>
          </a:p>
        </p:txBody>
      </p:sp>
    </p:spTree>
    <p:extLst>
      <p:ext uri="{BB962C8B-B14F-4D97-AF65-F5344CB8AC3E}">
        <p14:creationId xmlns:p14="http://schemas.microsoft.com/office/powerpoint/2010/main" val="1811414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4708652-C4D8-BE36-EADC-3EF0614F9F7F}"/>
              </a:ext>
            </a:extLst>
          </p:cNvPr>
          <p:cNvSpPr>
            <a:spLocks noGrp="1"/>
          </p:cNvSpPr>
          <p:nvPr>
            <p:ph type="title"/>
          </p:nvPr>
        </p:nvSpPr>
        <p:spPr/>
        <p:txBody>
          <a:bodyPr>
            <a:normAutofit/>
          </a:bodyPr>
          <a:lstStyle/>
          <a:p>
            <a:pPr algn="ctr"/>
            <a:r>
              <a:rPr lang="fr-FR" sz="2806" dirty="0">
                <a:solidFill>
                  <a:schemeClr val="bg1"/>
                </a:solidFill>
              </a:rPr>
              <a:t>Le genre n’est pas le sexe</a:t>
            </a:r>
          </a:p>
        </p:txBody>
      </p:sp>
      <p:sp>
        <p:nvSpPr>
          <p:cNvPr id="2" name="Espace réservé du texte 1">
            <a:extLst>
              <a:ext uri="{FF2B5EF4-FFF2-40B4-BE49-F238E27FC236}">
                <a16:creationId xmlns:a16="http://schemas.microsoft.com/office/drawing/2014/main" id="{635353EA-DBBF-C361-7A60-BC0B689FB83E}"/>
              </a:ext>
            </a:extLst>
          </p:cNvPr>
          <p:cNvSpPr>
            <a:spLocks noGrp="1"/>
          </p:cNvSpPr>
          <p:nvPr>
            <p:ph type="body" idx="1"/>
          </p:nvPr>
        </p:nvSpPr>
        <p:spPr>
          <a:xfrm>
            <a:off x="908963" y="451117"/>
            <a:ext cx="7026169" cy="873125"/>
          </a:xfrm>
        </p:spPr>
        <p:txBody>
          <a:bodyPr>
            <a:normAutofit/>
          </a:bodyPr>
          <a:lstStyle/>
          <a:p>
            <a:r>
              <a:rPr lang="fr-FR" sz="3200" dirty="0"/>
              <a:t>Le sexe se distingue du genre </a:t>
            </a:r>
            <a:endParaRPr lang="fr-FR" sz="2800" dirty="0"/>
          </a:p>
        </p:txBody>
      </p:sp>
      <p:graphicFrame>
        <p:nvGraphicFramePr>
          <p:cNvPr id="6" name="Espace réservé du contenu 5">
            <a:extLst>
              <a:ext uri="{FF2B5EF4-FFF2-40B4-BE49-F238E27FC236}">
                <a16:creationId xmlns:a16="http://schemas.microsoft.com/office/drawing/2014/main" id="{7780F33B-B3B4-5CD4-F9DC-56A7E3D10A43}"/>
              </a:ext>
            </a:extLst>
          </p:cNvPr>
          <p:cNvGraphicFramePr>
            <a:graphicFrameLocks/>
          </p:cNvGraphicFramePr>
          <p:nvPr/>
        </p:nvGraphicFramePr>
        <p:xfrm>
          <a:off x="564570" y="1577394"/>
          <a:ext cx="9562671" cy="4929583"/>
        </p:xfrm>
        <a:graphic>
          <a:graphicData uri="http://schemas.openxmlformats.org/drawingml/2006/table">
            <a:tbl>
              <a:tblPr firstRow="1" bandRow="1">
                <a:tableStyleId>{5C22544A-7EE6-4342-B048-85BDC9FD1C3A}</a:tableStyleId>
              </a:tblPr>
              <a:tblGrid>
                <a:gridCol w="4270886">
                  <a:extLst>
                    <a:ext uri="{9D8B030D-6E8A-4147-A177-3AD203B41FA5}">
                      <a16:colId xmlns:a16="http://schemas.microsoft.com/office/drawing/2014/main" val="2792354690"/>
                    </a:ext>
                  </a:extLst>
                </a:gridCol>
                <a:gridCol w="5291785">
                  <a:extLst>
                    <a:ext uri="{9D8B030D-6E8A-4147-A177-3AD203B41FA5}">
                      <a16:colId xmlns:a16="http://schemas.microsoft.com/office/drawing/2014/main" val="3018014065"/>
                    </a:ext>
                  </a:extLst>
                </a:gridCol>
              </a:tblGrid>
              <a:tr h="659203">
                <a:tc>
                  <a:txBody>
                    <a:bodyPr/>
                    <a:lstStyle/>
                    <a:p>
                      <a:r>
                        <a:rPr lang="fr-FR" sz="2500" dirty="0"/>
                        <a:t>SEXE</a:t>
                      </a:r>
                    </a:p>
                  </a:txBody>
                  <a:tcPr marL="123510" marR="123510" marT="61755" marB="61755"/>
                </a:tc>
                <a:tc>
                  <a:txBody>
                    <a:bodyPr/>
                    <a:lstStyle/>
                    <a:p>
                      <a:r>
                        <a:rPr lang="fr-FR" sz="2500" dirty="0"/>
                        <a:t>GENRE</a:t>
                      </a:r>
                    </a:p>
                  </a:txBody>
                  <a:tcPr marL="123510" marR="123510" marT="61755" marB="61755"/>
                </a:tc>
                <a:extLst>
                  <a:ext uri="{0D108BD9-81ED-4DB2-BD59-A6C34878D82A}">
                    <a16:rowId xmlns:a16="http://schemas.microsoft.com/office/drawing/2014/main" val="769124006"/>
                  </a:ext>
                </a:extLst>
              </a:tr>
              <a:tr h="2460609">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2400" b="0" i="0" u="none" strike="noStrike" kern="1200" cap="none" baseline="0" dirty="0">
                          <a:ln>
                            <a:noFill/>
                          </a:ln>
                          <a:solidFill>
                            <a:srgbClr val="000000"/>
                          </a:solidFill>
                          <a:effectLst/>
                          <a:latin typeface="Arial" panose="020B0604020202020204" pitchFamily="34" charset="0"/>
                          <a:ea typeface="+mn-ea"/>
                          <a:cs typeface="+mn-cs"/>
                          <a:sym typeface="Arial"/>
                        </a:rPr>
                        <a:t>Fait référence aux différences biologiques qui sont universelles «sexe biologique »</a:t>
                      </a:r>
                    </a:p>
                    <a:p>
                      <a:endParaRPr lang="fr-FR" sz="2400" b="0" i="0" u="none" strike="noStrike" kern="1200" cap="none" baseline="0" dirty="0">
                        <a:ln>
                          <a:noFill/>
                        </a:ln>
                        <a:solidFill>
                          <a:srgbClr val="000000"/>
                        </a:solidFill>
                        <a:effectLst/>
                        <a:latin typeface="Arial" panose="020B0604020202020204" pitchFamily="34" charset="0"/>
                        <a:ea typeface="+mn-ea"/>
                        <a:cs typeface="+mn-cs"/>
                        <a:sym typeface="Arial"/>
                      </a:endParaRPr>
                    </a:p>
                  </a:txBody>
                  <a:tcPr marL="123510" marR="123510" marT="61755" marB="61755"/>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2400" b="0" i="0" u="none" strike="noStrike" kern="1200" cap="none" baseline="0" dirty="0">
                          <a:ln>
                            <a:noFill/>
                          </a:ln>
                          <a:solidFill>
                            <a:srgbClr val="000000"/>
                          </a:solidFill>
                          <a:effectLst/>
                          <a:latin typeface="Arial" panose="020B0604020202020204" pitchFamily="34" charset="0"/>
                          <a:ea typeface="+mn-ea"/>
                          <a:cs typeface="+mn-cs"/>
                          <a:sym typeface="Arial"/>
                        </a:rPr>
                        <a:t>Fait référence aux différences culturelles construites par la société, et qui varient selon le milieu social, le contexte culturel.</a:t>
                      </a:r>
                    </a:p>
                    <a:p>
                      <a:endParaRPr lang="fr-FR" sz="2400" b="0" i="0" u="none" strike="noStrike" kern="1200" cap="none" baseline="0" dirty="0">
                        <a:ln>
                          <a:noFill/>
                        </a:ln>
                        <a:solidFill>
                          <a:srgbClr val="000000"/>
                        </a:solidFill>
                        <a:effectLst/>
                        <a:latin typeface="Arial" panose="020B0604020202020204" pitchFamily="34" charset="0"/>
                        <a:ea typeface="+mn-ea"/>
                        <a:cs typeface="+mn-cs"/>
                        <a:sym typeface="Arial"/>
                      </a:endParaRPr>
                    </a:p>
                  </a:txBody>
                  <a:tcPr marL="123510" marR="123510" marT="61755" marB="61755"/>
                </a:tc>
                <a:extLst>
                  <a:ext uri="{0D108BD9-81ED-4DB2-BD59-A6C34878D82A}">
                    <a16:rowId xmlns:a16="http://schemas.microsoft.com/office/drawing/2014/main" val="4149584171"/>
                  </a:ext>
                </a:extLst>
              </a:tr>
              <a:tr h="1558118">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2400" b="0" i="0" u="none" strike="noStrike" kern="1200" cap="none" baseline="0" dirty="0">
                          <a:ln>
                            <a:noFill/>
                          </a:ln>
                          <a:solidFill>
                            <a:srgbClr val="000000"/>
                          </a:solidFill>
                          <a:effectLst/>
                          <a:latin typeface="Arial" panose="020B0604020202020204" pitchFamily="34" charset="0"/>
                          <a:ea typeface="+mn-ea"/>
                          <a:cs typeface="+mn-cs"/>
                          <a:sym typeface="Arial"/>
                        </a:rPr>
                        <a:t>Caractère inné: défini à la naissance</a:t>
                      </a:r>
                    </a:p>
                    <a:p>
                      <a:endParaRPr lang="fr-FR" sz="2400" b="0" i="0" u="none" strike="noStrike" kern="1200" cap="none" baseline="0" dirty="0">
                        <a:ln>
                          <a:noFill/>
                        </a:ln>
                        <a:solidFill>
                          <a:srgbClr val="000000"/>
                        </a:solidFill>
                        <a:effectLst/>
                        <a:latin typeface="Arial" panose="020B0604020202020204" pitchFamily="34" charset="0"/>
                        <a:ea typeface="+mn-ea"/>
                        <a:cs typeface="+mn-cs"/>
                        <a:sym typeface="Arial"/>
                      </a:endParaRPr>
                    </a:p>
                  </a:txBody>
                  <a:tcPr marL="123510" marR="123510" marT="61755" marB="61755"/>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2400" b="0" i="0" u="none" strike="noStrike" kern="1200" cap="none" baseline="0" dirty="0">
                          <a:ln>
                            <a:noFill/>
                          </a:ln>
                          <a:solidFill>
                            <a:srgbClr val="000000"/>
                          </a:solidFill>
                          <a:effectLst/>
                          <a:latin typeface="Arial" panose="020B0604020202020204" pitchFamily="34" charset="0"/>
                          <a:ea typeface="+mn-ea"/>
                          <a:cs typeface="+mn-cs"/>
                          <a:sym typeface="Arial"/>
                        </a:rPr>
                        <a:t>Caractère acquis, appris, non défini à la naissance.</a:t>
                      </a:r>
                    </a:p>
                    <a:p>
                      <a:endParaRPr lang="fr-FR" sz="2400" b="0" i="0" u="none" strike="noStrike" kern="1200" cap="none" baseline="0" dirty="0">
                        <a:ln>
                          <a:noFill/>
                        </a:ln>
                        <a:solidFill>
                          <a:srgbClr val="000000"/>
                        </a:solidFill>
                        <a:effectLst/>
                        <a:latin typeface="Arial" panose="020B0604020202020204" pitchFamily="34" charset="0"/>
                        <a:ea typeface="+mn-ea"/>
                        <a:cs typeface="+mn-cs"/>
                        <a:sym typeface="Arial"/>
                      </a:endParaRPr>
                    </a:p>
                  </a:txBody>
                  <a:tcPr marL="123510" marR="123510" marT="61755" marB="61755"/>
                </a:tc>
                <a:extLst>
                  <a:ext uri="{0D108BD9-81ED-4DB2-BD59-A6C34878D82A}">
                    <a16:rowId xmlns:a16="http://schemas.microsoft.com/office/drawing/2014/main" val="3484790079"/>
                  </a:ext>
                </a:extLst>
              </a:tr>
            </a:tbl>
          </a:graphicData>
        </a:graphic>
      </p:graphicFrame>
    </p:spTree>
    <p:extLst>
      <p:ext uri="{BB962C8B-B14F-4D97-AF65-F5344CB8AC3E}">
        <p14:creationId xmlns:p14="http://schemas.microsoft.com/office/powerpoint/2010/main" val="3181758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0408E-9532-8AF0-52BC-869E7241E628}"/>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C8DBDBF7-B02F-92B6-A070-497354C03725}"/>
              </a:ext>
            </a:extLst>
          </p:cNvPr>
          <p:cNvSpPr>
            <a:spLocks noGrp="1"/>
          </p:cNvSpPr>
          <p:nvPr>
            <p:ph type="title"/>
          </p:nvPr>
        </p:nvSpPr>
        <p:spPr>
          <a:xfrm>
            <a:off x="366522" y="740486"/>
            <a:ext cx="7987064" cy="635426"/>
          </a:xfrm>
          <a:ln>
            <a:noFill/>
          </a:ln>
        </p:spPr>
        <p:txBody>
          <a:bodyPr vert="horz" lIns="91440" tIns="45720" rIns="91440" bIns="45720" rtlCol="0" anchor="ctr">
            <a:normAutofit/>
          </a:bodyPr>
          <a:lstStyle/>
          <a:p>
            <a:pPr>
              <a:spcBef>
                <a:spcPct val="0"/>
              </a:spcBef>
            </a:pPr>
            <a:r>
              <a:rPr lang="fr-FR" sz="2800" dirty="0">
                <a:solidFill>
                  <a:srgbClr val="002060"/>
                </a:solidFill>
                <a:latin typeface="Arial" panose="020B0604020202020204" pitchFamily="34" charset="0"/>
                <a:cs typeface="Arial" panose="020B0604020202020204" pitchFamily="34" charset="0"/>
              </a:rPr>
              <a:t>Le genre : une construction sociale</a:t>
            </a:r>
          </a:p>
        </p:txBody>
      </p:sp>
      <p:sp>
        <p:nvSpPr>
          <p:cNvPr id="10" name="Espace réservé du texte 9">
            <a:extLst>
              <a:ext uri="{FF2B5EF4-FFF2-40B4-BE49-F238E27FC236}">
                <a16:creationId xmlns:a16="http://schemas.microsoft.com/office/drawing/2014/main" id="{E6B93D71-0D4C-41C0-760E-4341D8C246C9}"/>
              </a:ext>
            </a:extLst>
          </p:cNvPr>
          <p:cNvSpPr>
            <a:spLocks noGrp="1"/>
          </p:cNvSpPr>
          <p:nvPr>
            <p:ph type="body" idx="4"/>
          </p:nvPr>
        </p:nvSpPr>
        <p:spPr>
          <a:xfrm>
            <a:off x="366522" y="1651706"/>
            <a:ext cx="9784868" cy="5601502"/>
          </a:xfrm>
        </p:spPr>
        <p:txBody>
          <a:bodyPr>
            <a:normAutofit fontScale="92500"/>
          </a:bodyPr>
          <a:lstStyle/>
          <a:p>
            <a:pPr marL="106095" indent="0" algn="ctr">
              <a:lnSpc>
                <a:spcPct val="170000"/>
              </a:lnSpc>
              <a:buNone/>
            </a:pPr>
            <a:r>
              <a:rPr lang="fr-FR" sz="2400" b="1" dirty="0">
                <a:latin typeface="Arial" panose="020B0604020202020204" pitchFamily="34" charset="0"/>
                <a:cs typeface="Arial" panose="020B0604020202020204" pitchFamily="34" charset="0"/>
              </a:rPr>
              <a:t>C’est une construction sociale qui s’intéresse aux déterminants sociaux, aux identités, aux rôles sociaux assignés aux hommes et aux femmes et à leurs rapports de pouvoir dans tous les domaines de vie. </a:t>
            </a:r>
          </a:p>
          <a:p>
            <a:endParaRPr lang="fr-FR" sz="2400" dirty="0">
              <a:latin typeface="Arial" panose="020B0604020202020204" pitchFamily="34" charset="0"/>
              <a:cs typeface="Arial" panose="020B0604020202020204" pitchFamily="34" charset="0"/>
            </a:endParaRPr>
          </a:p>
          <a:p>
            <a:pPr marL="0" indent="0">
              <a:lnSpc>
                <a:spcPct val="150000"/>
              </a:lnSpc>
              <a:buNone/>
            </a:pPr>
            <a:r>
              <a:rPr lang="fr-FR" sz="2400" noProof="0" dirty="0">
                <a:latin typeface="Arial" panose="020B0604020202020204" pitchFamily="34" charset="0"/>
                <a:ea typeface="Tahoma" panose="020B0604030504040204" pitchFamily="34" charset="0"/>
                <a:cs typeface="Arial" panose="020B0604020202020204" pitchFamily="34" charset="0"/>
              </a:rPr>
              <a:t>« …</a:t>
            </a:r>
            <a:r>
              <a:rPr lang="en-US" sz="2400" b="0" i="1" dirty="0">
                <a:effectLst/>
                <a:latin typeface="Arial" panose="020B0604020202020204" pitchFamily="34" charset="0"/>
                <a:cs typeface="Arial" panose="020B0604020202020204" pitchFamily="34" charset="0"/>
              </a:rPr>
              <a:t>Il n'y a pas d'essence de la féminité</a:t>
            </a:r>
            <a:r>
              <a:rPr lang="fr-FR" sz="2400" b="0" i="1" noProof="0" dirty="0">
                <a:effectLst/>
                <a:latin typeface="Arial" panose="020B0604020202020204" pitchFamily="34" charset="0"/>
                <a:cs typeface="Arial" panose="020B0604020202020204" pitchFamily="34" charset="0"/>
              </a:rPr>
              <a:t>, ni d'ailleurs de la masculinité, mais un apprentissage tout au long de la vie, des comportements socialement attendus d'une femme et d'un homme. Autrement dit, les différences systématiques entre femmes et hommes ne sont pas le produit d'un déterminisme biologique, mais bien d'une construction sociale</a:t>
            </a:r>
            <a:r>
              <a:rPr lang="fr-FR" sz="2400" b="0" i="0" noProof="0" dirty="0">
                <a:effectLst/>
                <a:latin typeface="Arial" panose="020B0604020202020204" pitchFamily="34" charset="0"/>
                <a:cs typeface="Arial" panose="020B0604020202020204" pitchFamily="34" charset="0"/>
              </a:rPr>
              <a:t>. »</a:t>
            </a:r>
          </a:p>
          <a:p>
            <a:pPr marL="0" indent="0">
              <a:buNone/>
            </a:pPr>
            <a:r>
              <a:rPr lang="fr-FR" sz="2400" b="0" i="0" noProof="0" dirty="0">
                <a:effectLst/>
                <a:latin typeface="Arial" panose="020B0604020202020204" pitchFamily="34" charset="0"/>
                <a:cs typeface="Arial" panose="020B0604020202020204" pitchFamily="34" charset="0"/>
              </a:rPr>
              <a:t>(Bereni, Chauvin, Junait, </a:t>
            </a:r>
            <a:r>
              <a:rPr lang="fr-FR" sz="2400" noProof="0" dirty="0">
                <a:latin typeface="Arial" panose="020B0604020202020204" pitchFamily="34" charset="0"/>
                <a:cs typeface="Arial" panose="020B0604020202020204" pitchFamily="34" charset="0"/>
              </a:rPr>
              <a:t>Re</a:t>
            </a:r>
            <a:r>
              <a:rPr lang="fr-FR" sz="2400" b="0" i="0" noProof="0" dirty="0">
                <a:effectLst/>
                <a:latin typeface="Arial" panose="020B0604020202020204" pitchFamily="34" charset="0"/>
                <a:cs typeface="Arial" panose="020B0604020202020204" pitchFamily="34" charset="0"/>
              </a:rPr>
              <a:t>villard, </a:t>
            </a:r>
            <a:r>
              <a:rPr lang="en-US" sz="2400" b="0" i="0" dirty="0">
                <a:effectLst/>
                <a:latin typeface="Arial" panose="020B0604020202020204" pitchFamily="34" charset="0"/>
                <a:cs typeface="Arial" panose="020B0604020202020204" pitchFamily="34" charset="0"/>
              </a:rPr>
              <a:t>“Les Etudes de genre”, Boeck, 2012 )</a:t>
            </a:r>
          </a:p>
          <a:p>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8757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DEB30-9683-E121-707C-7C0F6F280A35}"/>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1C3AD69-CC27-30C5-11E9-16D28ECD3388}"/>
              </a:ext>
            </a:extLst>
          </p:cNvPr>
          <p:cNvSpPr>
            <a:spLocks noGrp="1"/>
          </p:cNvSpPr>
          <p:nvPr>
            <p:ph type="body" idx="1"/>
          </p:nvPr>
        </p:nvSpPr>
        <p:spPr>
          <a:xfrm>
            <a:off x="846967" y="615708"/>
            <a:ext cx="7103102" cy="694620"/>
          </a:xfrm>
          <a:ln>
            <a:noFill/>
          </a:ln>
        </p:spPr>
        <p:txBody>
          <a:bodyPr vert="horz" lIns="91440" tIns="45720" rIns="91440" bIns="45720" rtlCol="0" anchor="ctr">
            <a:normAutofit/>
          </a:bodyPr>
          <a:lstStyle/>
          <a:p>
            <a:pPr marL="0">
              <a:spcBef>
                <a:spcPct val="0"/>
              </a:spcBef>
            </a:pPr>
            <a:r>
              <a:rPr lang="fr-FR" sz="2800" dirty="0">
                <a:solidFill>
                  <a:srgbClr val="002060"/>
                </a:solidFill>
                <a:latin typeface="Arial" panose="020B0604020202020204" pitchFamily="34" charset="0"/>
                <a:cs typeface="Arial" panose="020B0604020202020204" pitchFamily="34" charset="0"/>
              </a:rPr>
              <a:t>Les rapports sociaux de genre</a:t>
            </a:r>
          </a:p>
        </p:txBody>
      </p:sp>
      <p:sp>
        <p:nvSpPr>
          <p:cNvPr id="6" name="Espace réservé du texte 5">
            <a:extLst>
              <a:ext uri="{FF2B5EF4-FFF2-40B4-BE49-F238E27FC236}">
                <a16:creationId xmlns:a16="http://schemas.microsoft.com/office/drawing/2014/main" id="{F730C814-FF2C-C186-902D-FB7DFB3BBF77}"/>
              </a:ext>
            </a:extLst>
          </p:cNvPr>
          <p:cNvSpPr>
            <a:spLocks noGrp="1"/>
          </p:cNvSpPr>
          <p:nvPr>
            <p:ph type="body" idx="4"/>
          </p:nvPr>
        </p:nvSpPr>
        <p:spPr>
          <a:xfrm>
            <a:off x="281307" y="1914557"/>
            <a:ext cx="9593973" cy="4547203"/>
          </a:xfrm>
        </p:spPr>
        <p:txBody>
          <a:bodyPr>
            <a:normAutofit/>
          </a:bodyPr>
          <a:lstStyle/>
          <a:p>
            <a:pPr>
              <a:lnSpc>
                <a:spcPct val="160000"/>
              </a:lnSpc>
              <a:buFont typeface="Arial" panose="020B0604020202020204" pitchFamily="34" charset="0"/>
              <a:buChar char="•"/>
            </a:pPr>
            <a:r>
              <a:rPr lang="fr-FR" sz="2400" dirty="0">
                <a:latin typeface="Arial" panose="020B0604020202020204" pitchFamily="34" charset="0"/>
                <a:cs typeface="Arial" panose="020B0604020202020204" pitchFamily="34" charset="0"/>
              </a:rPr>
              <a:t>Se fondent sur un rapport de domination lié au sexe</a:t>
            </a:r>
          </a:p>
          <a:p>
            <a:pPr>
              <a:lnSpc>
                <a:spcPct val="160000"/>
              </a:lnSpc>
              <a:buFont typeface="Arial" panose="020B0604020202020204" pitchFamily="34" charset="0"/>
              <a:buChar char="•"/>
            </a:pPr>
            <a:r>
              <a:rPr lang="fr-FR" sz="2400" dirty="0">
                <a:latin typeface="Arial" panose="020B0604020202020204" pitchFamily="34" charset="0"/>
                <a:ea typeface="Calibri" panose="020F0502020204030204" pitchFamily="34" charset="0"/>
                <a:cs typeface="Arial" panose="020B0604020202020204" pitchFamily="34" charset="0"/>
              </a:rPr>
              <a:t>S’élaborent en normes sociales</a:t>
            </a:r>
          </a:p>
          <a:p>
            <a:pPr>
              <a:lnSpc>
                <a:spcPct val="160000"/>
              </a:lnSpc>
              <a:buFont typeface="Arial" panose="020B0604020202020204" pitchFamily="34" charset="0"/>
              <a:buChar char="•"/>
            </a:pPr>
            <a:r>
              <a:rPr lang="fr-FR" sz="2400" dirty="0">
                <a:latin typeface="Arial" panose="020B0604020202020204" pitchFamily="34" charset="0"/>
                <a:ea typeface="Calibri" panose="020F0502020204030204" pitchFamily="34" charset="0"/>
                <a:cs typeface="Arial" panose="020B0604020202020204" pitchFamily="34" charset="0"/>
              </a:rPr>
              <a:t>Définissent des convenances, codifient l’ordre moral et régulent les comportements</a:t>
            </a:r>
          </a:p>
          <a:p>
            <a:pPr marL="0" indent="0">
              <a:lnSpc>
                <a:spcPct val="150000"/>
              </a:lnSpc>
              <a:buNone/>
            </a:pPr>
            <a:endParaRPr lang="fr-FR" sz="2400" dirty="0">
              <a:latin typeface="Arial" panose="020B0604020202020204" pitchFamily="34" charset="0"/>
              <a:ea typeface="Calibri" panose="020F0502020204030204" pitchFamily="34" charset="0"/>
              <a:cs typeface="Arial" panose="020B0604020202020204" pitchFamily="34" charset="0"/>
            </a:endParaRPr>
          </a:p>
          <a:p>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00868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080759-846B-DB9E-C66E-FF89ECE4E1D8}"/>
              </a:ext>
            </a:extLst>
          </p:cNvPr>
          <p:cNvSpPr>
            <a:spLocks noGrp="1"/>
          </p:cNvSpPr>
          <p:nvPr>
            <p:ph type="title"/>
          </p:nvPr>
        </p:nvSpPr>
        <p:spPr>
          <a:xfrm>
            <a:off x="471364" y="361481"/>
            <a:ext cx="6065274" cy="635426"/>
          </a:xfrm>
          <a:ln>
            <a:noFill/>
          </a:ln>
        </p:spPr>
        <p:txBody>
          <a:bodyPr vert="horz" lIns="91440" tIns="45720" rIns="91440" bIns="45720" rtlCol="0" anchor="ctr">
            <a:normAutofit/>
          </a:bodyPr>
          <a:lstStyle/>
          <a:p>
            <a:pPr>
              <a:spcBef>
                <a:spcPct val="0"/>
              </a:spcBef>
            </a:pPr>
            <a:r>
              <a:rPr lang="fr-FR" sz="2800" dirty="0">
                <a:solidFill>
                  <a:srgbClr val="002060"/>
                </a:solidFill>
                <a:latin typeface="Arial" panose="020B0604020202020204" pitchFamily="34" charset="0"/>
                <a:cs typeface="Arial" panose="020B0604020202020204" pitchFamily="34" charset="0"/>
              </a:rPr>
              <a:t>Les rapports sociaux de genre</a:t>
            </a:r>
          </a:p>
        </p:txBody>
      </p:sp>
      <p:sp>
        <p:nvSpPr>
          <p:cNvPr id="3" name="Espace réservé du numéro de diapositive 2">
            <a:extLst>
              <a:ext uri="{FF2B5EF4-FFF2-40B4-BE49-F238E27FC236}">
                <a16:creationId xmlns:a16="http://schemas.microsoft.com/office/drawing/2014/main" id="{CFD605FE-C670-4FF2-2929-B7337226725C}"/>
              </a:ext>
            </a:extLst>
          </p:cNvPr>
          <p:cNvSpPr>
            <a:spLocks noGrp="1"/>
          </p:cNvSpPr>
          <p:nvPr>
            <p:ph type="sldNum" idx="12"/>
          </p:nvPr>
        </p:nvSpPr>
        <p:spPr/>
        <p:txBody>
          <a:bodyPr/>
          <a:lstStyle/>
          <a:p>
            <a:fld id="{00000000-1234-1234-1234-123412341234}" type="slidenum">
              <a:rPr lang="fr-FR" smtClean="0"/>
              <a:pPr/>
              <a:t>36</a:t>
            </a:fld>
            <a:endParaRPr lang="fr-FR" dirty="0"/>
          </a:p>
        </p:txBody>
      </p:sp>
      <p:pic>
        <p:nvPicPr>
          <p:cNvPr id="9" name="Image 8">
            <a:extLst>
              <a:ext uri="{FF2B5EF4-FFF2-40B4-BE49-F238E27FC236}">
                <a16:creationId xmlns:a16="http://schemas.microsoft.com/office/drawing/2014/main" id="{9E8951C7-FBCC-8A9C-DB98-013A07B2D80F}"/>
              </a:ext>
            </a:extLst>
          </p:cNvPr>
          <p:cNvPicPr>
            <a:picLocks noChangeAspect="1"/>
          </p:cNvPicPr>
          <p:nvPr/>
        </p:nvPicPr>
        <p:blipFill>
          <a:blip r:embed="rId2"/>
          <a:srcRect l="57403" t="22743" r="20246" b="46505"/>
          <a:stretch/>
        </p:blipFill>
        <p:spPr>
          <a:xfrm>
            <a:off x="6648773" y="2099277"/>
            <a:ext cx="3308027" cy="3805578"/>
          </a:xfrm>
          <a:prstGeom prst="rect">
            <a:avLst/>
          </a:prstGeom>
        </p:spPr>
      </p:pic>
      <p:sp>
        <p:nvSpPr>
          <p:cNvPr id="7" name="Espace réservé du texte 6">
            <a:extLst>
              <a:ext uri="{FF2B5EF4-FFF2-40B4-BE49-F238E27FC236}">
                <a16:creationId xmlns:a16="http://schemas.microsoft.com/office/drawing/2014/main" id="{3BC2599B-5917-2CA2-C89D-56FC23EEA98F}"/>
              </a:ext>
            </a:extLst>
          </p:cNvPr>
          <p:cNvSpPr>
            <a:spLocks noGrp="1"/>
          </p:cNvSpPr>
          <p:nvPr>
            <p:ph type="body" idx="4"/>
          </p:nvPr>
        </p:nvSpPr>
        <p:spPr>
          <a:xfrm>
            <a:off x="380170" y="1171788"/>
            <a:ext cx="6065274" cy="6112416"/>
          </a:xfrm>
        </p:spPr>
        <p:txBody>
          <a:bodyPr>
            <a:normAutofit fontScale="92500"/>
          </a:bodyPr>
          <a:lstStyle/>
          <a:p>
            <a:pPr marL="0" indent="0">
              <a:lnSpc>
                <a:spcPct val="150000"/>
              </a:lnSpc>
              <a:buNone/>
            </a:pPr>
            <a:r>
              <a:rPr lang="fr-FR" sz="2600" dirty="0">
                <a:ea typeface="Calibri" panose="020F0502020204030204" pitchFamily="34" charset="0"/>
              </a:rPr>
              <a:t>Ils produisent des </a:t>
            </a:r>
            <a:r>
              <a:rPr lang="fr-FR" sz="2600" u="sng" dirty="0">
                <a:ea typeface="Calibri" panose="020F0502020204030204" pitchFamily="34" charset="0"/>
              </a:rPr>
              <a:t>inégalités</a:t>
            </a:r>
            <a:r>
              <a:rPr lang="fr-FR" sz="2600" dirty="0">
                <a:ea typeface="Calibri" panose="020F0502020204030204" pitchFamily="34" charset="0"/>
              </a:rPr>
              <a:t> multiples d’ordre sociales, économiques, de décision, d’accès à la santé, à l’éducation et au travail, au détriment des femmes, des jeunes filles et de enfants filles. </a:t>
            </a:r>
          </a:p>
          <a:p>
            <a:pPr marL="0" indent="0">
              <a:lnSpc>
                <a:spcPct val="150000"/>
              </a:lnSpc>
              <a:buNone/>
            </a:pPr>
            <a:r>
              <a:rPr lang="fr-FR" sz="2600" dirty="0"/>
              <a:t>Les </a:t>
            </a:r>
            <a:r>
              <a:rPr lang="fr-FR" sz="2600" u="sng" dirty="0"/>
              <a:t>inégalités de genre </a:t>
            </a:r>
            <a:r>
              <a:rPr lang="fr-FR" sz="2600" dirty="0"/>
              <a:t>sont renforcées par l’âge, l’appartenance ethnique, une situation de handicap, l’orientation sexuelle, l’habitat en zones rurales ou urbaines.</a:t>
            </a:r>
            <a:endParaRPr lang="fr-FR" sz="2600" dirty="0">
              <a:ea typeface="Calibri" panose="020F0502020204030204" pitchFamily="34" charset="0"/>
            </a:endParaRPr>
          </a:p>
          <a:p>
            <a:endParaRPr lang="fr-FR" dirty="0"/>
          </a:p>
        </p:txBody>
      </p:sp>
    </p:spTree>
    <p:extLst>
      <p:ext uri="{BB962C8B-B14F-4D97-AF65-F5344CB8AC3E}">
        <p14:creationId xmlns:p14="http://schemas.microsoft.com/office/powerpoint/2010/main" val="1543840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F3215A-1C29-5BC2-0B7E-8061E0928075}"/>
              </a:ext>
            </a:extLst>
          </p:cNvPr>
          <p:cNvSpPr>
            <a:spLocks noGrp="1"/>
          </p:cNvSpPr>
          <p:nvPr>
            <p:ph type="title"/>
          </p:nvPr>
        </p:nvSpPr>
        <p:spPr>
          <a:xfrm>
            <a:off x="607958" y="402797"/>
            <a:ext cx="7544149" cy="635426"/>
          </a:xfrm>
          <a:noFill/>
          <a:ln>
            <a:noFill/>
          </a:ln>
        </p:spPr>
        <p:txBody>
          <a:bodyPr spcFirstLastPara="1" vert="horz" wrap="square" lIns="91440" tIns="45720" rIns="91440" bIns="45720" rtlCol="0" anchor="ctr" anchorCtr="0">
            <a:normAutofit/>
          </a:bodyPr>
          <a:lstStyle/>
          <a:p>
            <a:pPr>
              <a:spcBef>
                <a:spcPct val="0"/>
              </a:spcBef>
            </a:pPr>
            <a:r>
              <a:rPr lang="fr-FR" sz="2800" dirty="0">
                <a:solidFill>
                  <a:srgbClr val="002060"/>
                </a:solidFill>
                <a:latin typeface="Arial" panose="020B0604020202020204" pitchFamily="34" charset="0"/>
                <a:cs typeface="Arial" panose="020B0604020202020204" pitchFamily="34" charset="0"/>
              </a:rPr>
              <a:t>Les stéréotypes de genre</a:t>
            </a:r>
          </a:p>
        </p:txBody>
      </p:sp>
      <p:sp>
        <p:nvSpPr>
          <p:cNvPr id="3" name="Espace réservé du numéro de diapositive 2">
            <a:extLst>
              <a:ext uri="{FF2B5EF4-FFF2-40B4-BE49-F238E27FC236}">
                <a16:creationId xmlns:a16="http://schemas.microsoft.com/office/drawing/2014/main" id="{308E1214-E984-3DE1-C9CE-11F926D49040}"/>
              </a:ext>
            </a:extLst>
          </p:cNvPr>
          <p:cNvSpPr>
            <a:spLocks noGrp="1"/>
          </p:cNvSpPr>
          <p:nvPr>
            <p:ph type="sldNum" idx="12"/>
          </p:nvPr>
        </p:nvSpPr>
        <p:spPr/>
        <p:txBody>
          <a:bodyPr/>
          <a:lstStyle/>
          <a:p>
            <a:fld id="{00000000-1234-1234-1234-123412341234}" type="slidenum">
              <a:rPr lang="fr-FR" smtClean="0"/>
              <a:pPr/>
              <a:t>37</a:t>
            </a:fld>
            <a:endParaRPr lang="fr-FR" dirty="0"/>
          </a:p>
        </p:txBody>
      </p:sp>
      <p:sp>
        <p:nvSpPr>
          <p:cNvPr id="7" name="Espace réservé du texte 6">
            <a:extLst>
              <a:ext uri="{FF2B5EF4-FFF2-40B4-BE49-F238E27FC236}">
                <a16:creationId xmlns:a16="http://schemas.microsoft.com/office/drawing/2014/main" id="{ADAC7C8C-CF59-5DB4-9E40-220872156D61}"/>
              </a:ext>
            </a:extLst>
          </p:cNvPr>
          <p:cNvSpPr>
            <a:spLocks noGrp="1"/>
          </p:cNvSpPr>
          <p:nvPr>
            <p:ph type="body" idx="4"/>
          </p:nvPr>
        </p:nvSpPr>
        <p:spPr>
          <a:xfrm>
            <a:off x="501704" y="1741487"/>
            <a:ext cx="9455096" cy="5667375"/>
          </a:xfrm>
        </p:spPr>
        <p:txBody>
          <a:bodyPr>
            <a:normAutofit lnSpcReduction="10000"/>
          </a:bodyPr>
          <a:lstStyle/>
          <a:p>
            <a:pPr marL="106095" indent="0" defTabSz="801929">
              <a:lnSpc>
                <a:spcPct val="120000"/>
              </a:lnSpc>
              <a:buClrTx/>
              <a:buNone/>
              <a:defRPr/>
            </a:pPr>
            <a:r>
              <a:rPr lang="fr-FR" sz="2000" kern="1200" dirty="0">
                <a:solidFill>
                  <a:schemeClr val="tx1"/>
                </a:solidFill>
                <a:latin typeface="Arial" panose="020B0604020202020204" pitchFamily="34" charset="0"/>
                <a:cs typeface="Arial" panose="020B0604020202020204" pitchFamily="34" charset="0"/>
              </a:rPr>
              <a:t>Essentialisation sur les attributs, différences, attentes et rôles des femmes et des hommes</a:t>
            </a:r>
          </a:p>
          <a:p>
            <a:pPr defTabSz="801929">
              <a:lnSpc>
                <a:spcPct val="120000"/>
              </a:lnSpc>
              <a:buClrTx/>
              <a:buFont typeface="Arial" panose="020B0604020202020204" pitchFamily="34" charset="0"/>
              <a:buChar char="•"/>
              <a:defRPr/>
            </a:pPr>
            <a:r>
              <a:rPr lang="fr-FR" sz="2000" kern="1200" dirty="0">
                <a:solidFill>
                  <a:schemeClr val="tx1"/>
                </a:solidFill>
                <a:latin typeface="Arial" panose="020B0604020202020204" pitchFamily="34" charset="0"/>
                <a:cs typeface="Arial" panose="020B0604020202020204" pitchFamily="34" charset="0"/>
              </a:rPr>
              <a:t>F</a:t>
            </a:r>
            <a:r>
              <a:rPr lang="fr-FR" sz="2000" dirty="0">
                <a:solidFill>
                  <a:schemeClr val="tx1"/>
                </a:solidFill>
                <a:latin typeface="Arial" panose="020B0604020202020204" pitchFamily="34" charset="0"/>
                <a:cs typeface="Arial" panose="020B0604020202020204" pitchFamily="34" charset="0"/>
              </a:rPr>
              <a:t>orte pression sociale influe inconsciemment sur les individus.</a:t>
            </a:r>
          </a:p>
          <a:p>
            <a:pPr defTabSz="801929">
              <a:lnSpc>
                <a:spcPct val="120000"/>
              </a:lnSpc>
              <a:buClrTx/>
              <a:buFont typeface="Arial" panose="020B0604020202020204" pitchFamily="34" charset="0"/>
              <a:buChar char="•"/>
              <a:defRPr/>
            </a:pPr>
            <a:r>
              <a:rPr lang="fr-FR" sz="2000" dirty="0">
                <a:solidFill>
                  <a:schemeClr val="tx1"/>
                </a:solidFill>
                <a:latin typeface="Arial" panose="020B0604020202020204" pitchFamily="34" charset="0"/>
                <a:cs typeface="Arial" panose="020B0604020202020204" pitchFamily="34" charset="0"/>
              </a:rPr>
              <a:t>Limite les choix et les opportunités des femmes</a:t>
            </a:r>
          </a:p>
          <a:p>
            <a:pPr defTabSz="801929">
              <a:lnSpc>
                <a:spcPct val="120000"/>
              </a:lnSpc>
              <a:buClrTx/>
              <a:buFont typeface="Arial" panose="020B0604020202020204" pitchFamily="34" charset="0"/>
              <a:buChar char="•"/>
              <a:defRPr/>
            </a:pPr>
            <a:r>
              <a:rPr lang="fr-FR" sz="2000" dirty="0">
                <a:solidFill>
                  <a:schemeClr val="tx1"/>
                </a:solidFill>
                <a:latin typeface="Arial" panose="020B0604020202020204" pitchFamily="34" charset="0"/>
                <a:cs typeface="Arial" panose="020B0604020202020204" pitchFamily="34" charset="0"/>
              </a:rPr>
              <a:t>Porte atteinte à leur liberté et leurs droits fondamentaux</a:t>
            </a:r>
            <a:endParaRPr lang="fr-FR" sz="2000" i="1" dirty="0">
              <a:solidFill>
                <a:schemeClr val="tx1"/>
              </a:solidFill>
              <a:latin typeface="Arial" panose="020B0604020202020204" pitchFamily="34" charset="0"/>
              <a:cs typeface="Arial" panose="020B0604020202020204" pitchFamily="34" charset="0"/>
            </a:endParaRPr>
          </a:p>
          <a:p>
            <a:pPr marL="0" indent="0">
              <a:lnSpc>
                <a:spcPct val="120000"/>
              </a:lnSpc>
              <a:buNone/>
            </a:pPr>
            <a:endParaRPr lang="fr-FR" sz="2000" dirty="0">
              <a:latin typeface="Arial" panose="020B0604020202020204" pitchFamily="34" charset="0"/>
              <a:cs typeface="Arial" panose="020B0604020202020204" pitchFamily="34" charset="0"/>
            </a:endParaRPr>
          </a:p>
          <a:p>
            <a:pPr marL="0" indent="0">
              <a:lnSpc>
                <a:spcPct val="120000"/>
              </a:lnSpc>
              <a:buNone/>
            </a:pPr>
            <a:r>
              <a:rPr lang="fr-FR" sz="2000" dirty="0">
                <a:latin typeface="Arial" panose="020B0604020202020204" pitchFamily="34" charset="0"/>
                <a:cs typeface="Arial" panose="020B0604020202020204" pitchFamily="34" charset="0"/>
              </a:rPr>
              <a:t>Des stéréotypes qui confortent les manières de faire spécifiques des personnes comme étant associées au sexe.  </a:t>
            </a:r>
          </a:p>
          <a:p>
            <a:pPr marL="0" indent="0">
              <a:lnSpc>
                <a:spcPct val="120000"/>
              </a:lnSpc>
              <a:buNone/>
            </a:pPr>
            <a:r>
              <a:rPr lang="fr-FR" sz="2000" dirty="0">
                <a:latin typeface="Arial" panose="020B0604020202020204" pitchFamily="34" charset="0"/>
                <a:cs typeface="Arial" panose="020B0604020202020204" pitchFamily="34" charset="0"/>
              </a:rPr>
              <a:t>Des différenciations perçues comme des conséquences biologiques dites naturelles et comme allant de soi…</a:t>
            </a:r>
          </a:p>
          <a:p>
            <a:pPr marL="0" indent="0">
              <a:lnSpc>
                <a:spcPct val="120000"/>
              </a:lnSpc>
              <a:buNone/>
            </a:pPr>
            <a:r>
              <a:rPr lang="fr-FR" sz="2000" dirty="0">
                <a:latin typeface="Arial" panose="020B0604020202020204" pitchFamily="34" charset="0"/>
                <a:cs typeface="Arial" panose="020B0604020202020204" pitchFamily="34" charset="0"/>
              </a:rPr>
              <a:t>&gt;&gt;&gt; justifient de discriminations sexistes</a:t>
            </a:r>
          </a:p>
          <a:p>
            <a:pPr marL="0" indent="0">
              <a:lnSpc>
                <a:spcPct val="120000"/>
              </a:lnSpc>
              <a:buNone/>
            </a:pPr>
            <a:r>
              <a:rPr lang="fr-FR" sz="2000" dirty="0">
                <a:latin typeface="Arial" panose="020B0604020202020204" pitchFamily="34" charset="0"/>
                <a:cs typeface="Arial" panose="020B0604020202020204" pitchFamily="34" charset="0"/>
              </a:rPr>
              <a:t>&gt;&gt;&gt; étayent l’intériorisation des normes éducatives et préscolaires</a:t>
            </a:r>
          </a:p>
          <a:p>
            <a:pPr algn="ctr" defTabSz="801929">
              <a:buClrTx/>
              <a:defRPr/>
            </a:pPr>
            <a:r>
              <a:rPr lang="fr-FR" sz="2400" b="1" kern="1200" dirty="0">
                <a:solidFill>
                  <a:prstClr val="white"/>
                </a:solidFill>
                <a:latin typeface="Arial" panose="020B0604020202020204" pitchFamily="34" charset="0"/>
                <a:cs typeface="Arial" panose="020B0604020202020204" pitchFamily="34" charset="0"/>
              </a:rPr>
              <a:t>des hommes</a:t>
            </a:r>
          </a:p>
        </p:txBody>
      </p:sp>
      <p:pic>
        <p:nvPicPr>
          <p:cNvPr id="2050" name="Picture 2" descr="Connaître les stéréotypes pour mieux en contrer les effets en lieux  d'accueil — edumiam">
            <a:extLst>
              <a:ext uri="{FF2B5EF4-FFF2-40B4-BE49-F238E27FC236}">
                <a16:creationId xmlns:a16="http://schemas.microsoft.com/office/drawing/2014/main" id="{F8C3DB45-5FF4-3B6C-5494-98EF05C5A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9735" y="609952"/>
            <a:ext cx="1564006" cy="1131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030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FA1A2-510C-41C9-A626-62BB46C27F1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17F7F8D-4098-4759-9DFF-7036A9C5D1B1}"/>
              </a:ext>
            </a:extLst>
          </p:cNvPr>
          <p:cNvSpPr>
            <a:spLocks noGrp="1"/>
          </p:cNvSpPr>
          <p:nvPr>
            <p:ph type="title"/>
          </p:nvPr>
        </p:nvSpPr>
        <p:spPr>
          <a:xfrm>
            <a:off x="455972" y="380999"/>
            <a:ext cx="9221787" cy="739775"/>
          </a:xfrm>
          <a:ln>
            <a:noFill/>
          </a:ln>
        </p:spPr>
        <p:txBody>
          <a:bodyPr vert="horz" lIns="91440" tIns="45720" rIns="91440" bIns="45720" rtlCol="0" anchor="ctr">
            <a:normAutofit/>
          </a:bodyPr>
          <a:lstStyle/>
          <a:p>
            <a:pPr>
              <a:spcBef>
                <a:spcPct val="0"/>
              </a:spcBef>
            </a:pPr>
            <a:r>
              <a:rPr lang="fr-FR" sz="3200" dirty="0">
                <a:solidFill>
                  <a:srgbClr val="002060"/>
                </a:solidFill>
                <a:latin typeface="Arial" panose="020B0604020202020204" pitchFamily="34" charset="0"/>
                <a:cs typeface="Arial" panose="020B0604020202020204" pitchFamily="34" charset="0"/>
              </a:rPr>
              <a:t>Des stéréotypes assignés au sexe</a:t>
            </a:r>
          </a:p>
        </p:txBody>
      </p:sp>
      <p:sp>
        <p:nvSpPr>
          <p:cNvPr id="7" name="Espace réservé du texte 6">
            <a:extLst>
              <a:ext uri="{FF2B5EF4-FFF2-40B4-BE49-F238E27FC236}">
                <a16:creationId xmlns:a16="http://schemas.microsoft.com/office/drawing/2014/main" id="{93B7AB9F-FA13-4AC9-0597-54256528866D}"/>
              </a:ext>
            </a:extLst>
          </p:cNvPr>
          <p:cNvSpPr>
            <a:spLocks noGrp="1"/>
          </p:cNvSpPr>
          <p:nvPr>
            <p:ph idx="1"/>
          </p:nvPr>
        </p:nvSpPr>
        <p:spPr/>
        <p:txBody>
          <a:bodyPr>
            <a:normAutofit/>
          </a:bodyPr>
          <a:lstStyle/>
          <a:p>
            <a:pPr algn="ctr" defTabSz="801929">
              <a:buClrTx/>
              <a:defRPr/>
            </a:pPr>
            <a:r>
              <a:rPr lang="fr-FR" sz="2400" b="1" kern="1200" dirty="0">
                <a:solidFill>
                  <a:prstClr val="white"/>
                </a:solidFill>
                <a:latin typeface="Aptos" panose="02110004020202020204"/>
              </a:rPr>
              <a:t>des hommes</a:t>
            </a:r>
          </a:p>
        </p:txBody>
      </p:sp>
      <p:sp>
        <p:nvSpPr>
          <p:cNvPr id="3" name="Espace réservé du numéro de diapositive 2">
            <a:extLst>
              <a:ext uri="{FF2B5EF4-FFF2-40B4-BE49-F238E27FC236}">
                <a16:creationId xmlns:a16="http://schemas.microsoft.com/office/drawing/2014/main" id="{7835BC97-0BF5-CB1B-4636-F82281247BEC}"/>
              </a:ext>
            </a:extLst>
          </p:cNvPr>
          <p:cNvSpPr>
            <a:spLocks noGrp="1"/>
          </p:cNvSpPr>
          <p:nvPr>
            <p:ph type="sldNum" sz="quarter" idx="12"/>
          </p:nvPr>
        </p:nvSpPr>
        <p:spPr/>
        <p:txBody>
          <a:bodyPr/>
          <a:lstStyle/>
          <a:p>
            <a:fld id="{00000000-1234-1234-1234-123412341234}" type="slidenum">
              <a:rPr lang="fr-FR" smtClean="0"/>
              <a:pPr/>
              <a:t>38</a:t>
            </a:fld>
            <a:endParaRPr lang="fr-FR" dirty="0"/>
          </a:p>
        </p:txBody>
      </p:sp>
      <p:graphicFrame>
        <p:nvGraphicFramePr>
          <p:cNvPr id="15" name="Tableau 4">
            <a:extLst>
              <a:ext uri="{FF2B5EF4-FFF2-40B4-BE49-F238E27FC236}">
                <a16:creationId xmlns:a16="http://schemas.microsoft.com/office/drawing/2014/main" id="{A53005BC-F993-B4B9-03B1-EEDE655D17B5}"/>
              </a:ext>
            </a:extLst>
          </p:cNvPr>
          <p:cNvGraphicFramePr>
            <a:graphicFrameLocks noGrp="1"/>
          </p:cNvGraphicFramePr>
          <p:nvPr>
            <p:extLst>
              <p:ext uri="{D42A27DB-BD31-4B8C-83A1-F6EECF244321}">
                <p14:modId xmlns:p14="http://schemas.microsoft.com/office/powerpoint/2010/main" val="2694076008"/>
              </p:ext>
            </p:extLst>
          </p:nvPr>
        </p:nvGraphicFramePr>
        <p:xfrm>
          <a:off x="456074" y="1554798"/>
          <a:ext cx="9221685" cy="4842752"/>
        </p:xfrm>
        <a:graphic>
          <a:graphicData uri="http://schemas.openxmlformats.org/drawingml/2006/table">
            <a:tbl>
              <a:tblPr firstRow="1" bandRow="1"/>
              <a:tblGrid>
                <a:gridCol w="4692527">
                  <a:extLst>
                    <a:ext uri="{9D8B030D-6E8A-4147-A177-3AD203B41FA5}">
                      <a16:colId xmlns:a16="http://schemas.microsoft.com/office/drawing/2014/main" val="2424925954"/>
                    </a:ext>
                  </a:extLst>
                </a:gridCol>
                <a:gridCol w="4529158">
                  <a:extLst>
                    <a:ext uri="{9D8B030D-6E8A-4147-A177-3AD203B41FA5}">
                      <a16:colId xmlns:a16="http://schemas.microsoft.com/office/drawing/2014/main" val="1187730917"/>
                    </a:ext>
                  </a:extLst>
                </a:gridCol>
              </a:tblGrid>
              <a:tr h="626558">
                <a:tc>
                  <a:txBody>
                    <a:bodyPr/>
                    <a:lstStyle>
                      <a:lvl1pPr marR="0" algn="l" rtl="0">
                        <a:lnSpc>
                          <a:spcPct val="100000"/>
                        </a:lnSpc>
                        <a:spcBef>
                          <a:spcPts val="0"/>
                        </a:spcBef>
                        <a:spcAft>
                          <a:spcPts val="0"/>
                        </a:spcAft>
                        <a:buClr>
                          <a:srgbClr val="000000"/>
                        </a:buClr>
                        <a:buFont typeface="Arial"/>
                        <a:defRPr sz="1114" b="1" i="0" u="none" strike="noStrike" cap="none">
                          <a:solidFill>
                            <a:schemeClr val="bg1"/>
                          </a:solidFill>
                          <a:latin typeface="Aptos" panose="02110004020202020204"/>
                          <a:sym typeface="Arial"/>
                        </a:defRPr>
                      </a:lvl1pPr>
                      <a:lvl2pPr marR="0" algn="l" rtl="0">
                        <a:lnSpc>
                          <a:spcPct val="100000"/>
                        </a:lnSpc>
                        <a:spcBef>
                          <a:spcPts val="0"/>
                        </a:spcBef>
                        <a:spcAft>
                          <a:spcPts val="0"/>
                        </a:spcAft>
                        <a:buClr>
                          <a:srgbClr val="000000"/>
                        </a:buClr>
                        <a:buFont typeface="Arial"/>
                        <a:defRPr sz="1114" b="1" i="0" u="none" strike="noStrike" cap="none">
                          <a:solidFill>
                            <a:schemeClr val="bg1"/>
                          </a:solidFill>
                          <a:latin typeface="Aptos" panose="02110004020202020204"/>
                          <a:sym typeface="Arial"/>
                        </a:defRPr>
                      </a:lvl2pPr>
                      <a:lvl3pPr marR="0" algn="l" rtl="0">
                        <a:lnSpc>
                          <a:spcPct val="100000"/>
                        </a:lnSpc>
                        <a:spcBef>
                          <a:spcPts val="0"/>
                        </a:spcBef>
                        <a:spcAft>
                          <a:spcPts val="0"/>
                        </a:spcAft>
                        <a:buClr>
                          <a:srgbClr val="000000"/>
                        </a:buClr>
                        <a:buFont typeface="Arial"/>
                        <a:defRPr sz="1114" b="1" i="0" u="none" strike="noStrike" cap="none">
                          <a:solidFill>
                            <a:schemeClr val="bg1"/>
                          </a:solidFill>
                          <a:latin typeface="Aptos" panose="02110004020202020204"/>
                          <a:sym typeface="Arial"/>
                        </a:defRPr>
                      </a:lvl3pPr>
                      <a:lvl4pPr marR="0" algn="l" rtl="0">
                        <a:lnSpc>
                          <a:spcPct val="100000"/>
                        </a:lnSpc>
                        <a:spcBef>
                          <a:spcPts val="0"/>
                        </a:spcBef>
                        <a:spcAft>
                          <a:spcPts val="0"/>
                        </a:spcAft>
                        <a:buClr>
                          <a:srgbClr val="000000"/>
                        </a:buClr>
                        <a:buFont typeface="Arial"/>
                        <a:defRPr sz="1114" b="1" i="0" u="none" strike="noStrike" cap="none">
                          <a:solidFill>
                            <a:schemeClr val="bg1"/>
                          </a:solidFill>
                          <a:latin typeface="Aptos" panose="02110004020202020204"/>
                          <a:sym typeface="Arial"/>
                        </a:defRPr>
                      </a:lvl4pPr>
                      <a:lvl5pPr marR="0" algn="l" rtl="0">
                        <a:lnSpc>
                          <a:spcPct val="100000"/>
                        </a:lnSpc>
                        <a:spcBef>
                          <a:spcPts val="0"/>
                        </a:spcBef>
                        <a:spcAft>
                          <a:spcPts val="0"/>
                        </a:spcAft>
                        <a:buClr>
                          <a:srgbClr val="000000"/>
                        </a:buClr>
                        <a:buFont typeface="Arial"/>
                        <a:defRPr sz="1114" b="1" i="0" u="none" strike="noStrike" cap="none">
                          <a:solidFill>
                            <a:schemeClr val="bg1"/>
                          </a:solidFill>
                          <a:latin typeface="Aptos" panose="02110004020202020204"/>
                          <a:sym typeface="Arial"/>
                        </a:defRPr>
                      </a:lvl5pPr>
                      <a:lvl6pPr marR="0" algn="l" rtl="0">
                        <a:lnSpc>
                          <a:spcPct val="100000"/>
                        </a:lnSpc>
                        <a:spcBef>
                          <a:spcPts val="0"/>
                        </a:spcBef>
                        <a:spcAft>
                          <a:spcPts val="0"/>
                        </a:spcAft>
                        <a:buClr>
                          <a:srgbClr val="000000"/>
                        </a:buClr>
                        <a:buFont typeface="Arial"/>
                        <a:defRPr sz="1114" b="1" i="0" u="none" strike="noStrike" cap="none">
                          <a:solidFill>
                            <a:schemeClr val="bg1"/>
                          </a:solidFill>
                          <a:latin typeface="Aptos" panose="02110004020202020204"/>
                          <a:sym typeface="Arial"/>
                        </a:defRPr>
                      </a:lvl6pPr>
                      <a:lvl7pPr marR="0" algn="l" rtl="0">
                        <a:lnSpc>
                          <a:spcPct val="100000"/>
                        </a:lnSpc>
                        <a:spcBef>
                          <a:spcPts val="0"/>
                        </a:spcBef>
                        <a:spcAft>
                          <a:spcPts val="0"/>
                        </a:spcAft>
                        <a:buClr>
                          <a:srgbClr val="000000"/>
                        </a:buClr>
                        <a:buFont typeface="Arial"/>
                        <a:defRPr sz="1114" b="1" i="0" u="none" strike="noStrike" cap="none">
                          <a:solidFill>
                            <a:schemeClr val="bg1"/>
                          </a:solidFill>
                          <a:latin typeface="Aptos" panose="02110004020202020204"/>
                          <a:sym typeface="Arial"/>
                        </a:defRPr>
                      </a:lvl7pPr>
                      <a:lvl8pPr marR="0" algn="l" rtl="0">
                        <a:lnSpc>
                          <a:spcPct val="100000"/>
                        </a:lnSpc>
                        <a:spcBef>
                          <a:spcPts val="0"/>
                        </a:spcBef>
                        <a:spcAft>
                          <a:spcPts val="0"/>
                        </a:spcAft>
                        <a:buClr>
                          <a:srgbClr val="000000"/>
                        </a:buClr>
                        <a:buFont typeface="Arial"/>
                        <a:defRPr sz="1114" b="1" i="0" u="none" strike="noStrike" cap="none">
                          <a:solidFill>
                            <a:schemeClr val="bg1"/>
                          </a:solidFill>
                          <a:latin typeface="Aptos" panose="02110004020202020204"/>
                          <a:sym typeface="Arial"/>
                        </a:defRPr>
                      </a:lvl8pPr>
                      <a:lvl9pPr marR="0" algn="l" rtl="0">
                        <a:lnSpc>
                          <a:spcPct val="100000"/>
                        </a:lnSpc>
                        <a:spcBef>
                          <a:spcPts val="0"/>
                        </a:spcBef>
                        <a:spcAft>
                          <a:spcPts val="0"/>
                        </a:spcAft>
                        <a:buClr>
                          <a:srgbClr val="000000"/>
                        </a:buClr>
                        <a:buFont typeface="Arial"/>
                        <a:defRPr sz="1114" b="1" i="0" u="none" strike="noStrike" cap="none">
                          <a:solidFill>
                            <a:schemeClr val="bg1"/>
                          </a:solidFill>
                          <a:latin typeface="Aptos" panose="02110004020202020204"/>
                          <a:sym typeface="Arial"/>
                        </a:defRPr>
                      </a:lvl9pPr>
                    </a:lstStyle>
                    <a:p>
                      <a:r>
                        <a:rPr lang="fr-FR" sz="2500" dirty="0">
                          <a:latin typeface="Arial" panose="020B0604020202020204" pitchFamily="34" charset="0"/>
                          <a:cs typeface="Arial" panose="020B0604020202020204" pitchFamily="34" charset="0"/>
                        </a:rPr>
                        <a:t>Femme/Fille</a:t>
                      </a:r>
                    </a:p>
                  </a:txBody>
                  <a:tcPr marL="128937" marR="128937" marT="64467" marB="64467">
                    <a:lnL w="12700" cap="flat" cmpd="sng" algn="ctr">
                      <a:solidFill>
                        <a:srgbClr val="156082"/>
                      </a:solidFill>
                      <a:prstDash val="solid"/>
                      <a:miter lim="800000"/>
                    </a:lnL>
                    <a:lnR>
                      <a:noFill/>
                    </a:lnR>
                    <a:lnT w="12700" cap="flat" cmpd="sng" algn="ctr">
                      <a:solidFill>
                        <a:srgbClr val="156082"/>
                      </a:solidFill>
                      <a:prstDash val="solid"/>
                      <a:miter lim="800000"/>
                    </a:lnT>
                    <a:lnB w="12700" cap="flat" cmpd="sng" algn="ctr">
                      <a:solidFill>
                        <a:srgbClr val="156082"/>
                      </a:solidFill>
                      <a:prstDash val="solid"/>
                      <a:miter lim="800000"/>
                    </a:lnB>
                    <a:lnTlToBr w="12700" cmpd="sng">
                      <a:noFill/>
                      <a:prstDash val="solid"/>
                    </a:lnTlToBr>
                    <a:lnBlToTr w="12700" cmpd="sng">
                      <a:noFill/>
                      <a:prstDash val="solid"/>
                    </a:lnBlToTr>
                    <a:solidFill>
                      <a:srgbClr val="156082"/>
                    </a:solidFill>
                  </a:tcPr>
                </a:tc>
                <a:tc>
                  <a:txBody>
                    <a:bodyPr/>
                    <a:lstStyle>
                      <a:lvl1pPr marR="0" algn="l" rtl="0">
                        <a:lnSpc>
                          <a:spcPct val="100000"/>
                        </a:lnSpc>
                        <a:spcBef>
                          <a:spcPts val="0"/>
                        </a:spcBef>
                        <a:spcAft>
                          <a:spcPts val="0"/>
                        </a:spcAft>
                        <a:buClr>
                          <a:srgbClr val="000000"/>
                        </a:buClr>
                        <a:buFont typeface="Arial"/>
                        <a:defRPr sz="1114" b="1" i="0" u="none" strike="noStrike" cap="none">
                          <a:solidFill>
                            <a:schemeClr val="bg1"/>
                          </a:solidFill>
                          <a:latin typeface="Aptos" panose="02110004020202020204"/>
                          <a:sym typeface="Arial"/>
                        </a:defRPr>
                      </a:lvl1pPr>
                      <a:lvl2pPr marR="0" algn="l" rtl="0">
                        <a:lnSpc>
                          <a:spcPct val="100000"/>
                        </a:lnSpc>
                        <a:spcBef>
                          <a:spcPts val="0"/>
                        </a:spcBef>
                        <a:spcAft>
                          <a:spcPts val="0"/>
                        </a:spcAft>
                        <a:buClr>
                          <a:srgbClr val="000000"/>
                        </a:buClr>
                        <a:buFont typeface="Arial"/>
                        <a:defRPr sz="1114" b="1" i="0" u="none" strike="noStrike" cap="none">
                          <a:solidFill>
                            <a:schemeClr val="bg1"/>
                          </a:solidFill>
                          <a:latin typeface="Aptos" panose="02110004020202020204"/>
                          <a:sym typeface="Arial"/>
                        </a:defRPr>
                      </a:lvl2pPr>
                      <a:lvl3pPr marR="0" algn="l" rtl="0">
                        <a:lnSpc>
                          <a:spcPct val="100000"/>
                        </a:lnSpc>
                        <a:spcBef>
                          <a:spcPts val="0"/>
                        </a:spcBef>
                        <a:spcAft>
                          <a:spcPts val="0"/>
                        </a:spcAft>
                        <a:buClr>
                          <a:srgbClr val="000000"/>
                        </a:buClr>
                        <a:buFont typeface="Arial"/>
                        <a:defRPr sz="1114" b="1" i="0" u="none" strike="noStrike" cap="none">
                          <a:solidFill>
                            <a:schemeClr val="bg1"/>
                          </a:solidFill>
                          <a:latin typeface="Aptos" panose="02110004020202020204"/>
                          <a:sym typeface="Arial"/>
                        </a:defRPr>
                      </a:lvl3pPr>
                      <a:lvl4pPr marR="0" algn="l" rtl="0">
                        <a:lnSpc>
                          <a:spcPct val="100000"/>
                        </a:lnSpc>
                        <a:spcBef>
                          <a:spcPts val="0"/>
                        </a:spcBef>
                        <a:spcAft>
                          <a:spcPts val="0"/>
                        </a:spcAft>
                        <a:buClr>
                          <a:srgbClr val="000000"/>
                        </a:buClr>
                        <a:buFont typeface="Arial"/>
                        <a:defRPr sz="1114" b="1" i="0" u="none" strike="noStrike" cap="none">
                          <a:solidFill>
                            <a:schemeClr val="bg1"/>
                          </a:solidFill>
                          <a:latin typeface="Aptos" panose="02110004020202020204"/>
                          <a:sym typeface="Arial"/>
                        </a:defRPr>
                      </a:lvl4pPr>
                      <a:lvl5pPr marR="0" algn="l" rtl="0">
                        <a:lnSpc>
                          <a:spcPct val="100000"/>
                        </a:lnSpc>
                        <a:spcBef>
                          <a:spcPts val="0"/>
                        </a:spcBef>
                        <a:spcAft>
                          <a:spcPts val="0"/>
                        </a:spcAft>
                        <a:buClr>
                          <a:srgbClr val="000000"/>
                        </a:buClr>
                        <a:buFont typeface="Arial"/>
                        <a:defRPr sz="1114" b="1" i="0" u="none" strike="noStrike" cap="none">
                          <a:solidFill>
                            <a:schemeClr val="bg1"/>
                          </a:solidFill>
                          <a:latin typeface="Aptos" panose="02110004020202020204"/>
                          <a:sym typeface="Arial"/>
                        </a:defRPr>
                      </a:lvl5pPr>
                      <a:lvl6pPr marR="0" algn="l" rtl="0">
                        <a:lnSpc>
                          <a:spcPct val="100000"/>
                        </a:lnSpc>
                        <a:spcBef>
                          <a:spcPts val="0"/>
                        </a:spcBef>
                        <a:spcAft>
                          <a:spcPts val="0"/>
                        </a:spcAft>
                        <a:buClr>
                          <a:srgbClr val="000000"/>
                        </a:buClr>
                        <a:buFont typeface="Arial"/>
                        <a:defRPr sz="1114" b="1" i="0" u="none" strike="noStrike" cap="none">
                          <a:solidFill>
                            <a:schemeClr val="bg1"/>
                          </a:solidFill>
                          <a:latin typeface="Aptos" panose="02110004020202020204"/>
                          <a:sym typeface="Arial"/>
                        </a:defRPr>
                      </a:lvl6pPr>
                      <a:lvl7pPr marR="0" algn="l" rtl="0">
                        <a:lnSpc>
                          <a:spcPct val="100000"/>
                        </a:lnSpc>
                        <a:spcBef>
                          <a:spcPts val="0"/>
                        </a:spcBef>
                        <a:spcAft>
                          <a:spcPts val="0"/>
                        </a:spcAft>
                        <a:buClr>
                          <a:srgbClr val="000000"/>
                        </a:buClr>
                        <a:buFont typeface="Arial"/>
                        <a:defRPr sz="1114" b="1" i="0" u="none" strike="noStrike" cap="none">
                          <a:solidFill>
                            <a:schemeClr val="bg1"/>
                          </a:solidFill>
                          <a:latin typeface="Aptos" panose="02110004020202020204"/>
                          <a:sym typeface="Arial"/>
                        </a:defRPr>
                      </a:lvl7pPr>
                      <a:lvl8pPr marR="0" algn="l" rtl="0">
                        <a:lnSpc>
                          <a:spcPct val="100000"/>
                        </a:lnSpc>
                        <a:spcBef>
                          <a:spcPts val="0"/>
                        </a:spcBef>
                        <a:spcAft>
                          <a:spcPts val="0"/>
                        </a:spcAft>
                        <a:buClr>
                          <a:srgbClr val="000000"/>
                        </a:buClr>
                        <a:buFont typeface="Arial"/>
                        <a:defRPr sz="1114" b="1" i="0" u="none" strike="noStrike" cap="none">
                          <a:solidFill>
                            <a:schemeClr val="bg1"/>
                          </a:solidFill>
                          <a:latin typeface="Aptos" panose="02110004020202020204"/>
                          <a:sym typeface="Arial"/>
                        </a:defRPr>
                      </a:lvl8pPr>
                      <a:lvl9pPr marR="0" algn="l" rtl="0">
                        <a:lnSpc>
                          <a:spcPct val="100000"/>
                        </a:lnSpc>
                        <a:spcBef>
                          <a:spcPts val="0"/>
                        </a:spcBef>
                        <a:spcAft>
                          <a:spcPts val="0"/>
                        </a:spcAft>
                        <a:buClr>
                          <a:srgbClr val="000000"/>
                        </a:buClr>
                        <a:buFont typeface="Arial"/>
                        <a:defRPr sz="1114" b="1" i="0" u="none" strike="noStrike" cap="none">
                          <a:solidFill>
                            <a:schemeClr val="bg1"/>
                          </a:solidFill>
                          <a:latin typeface="Aptos" panose="02110004020202020204"/>
                          <a:sym typeface="Arial"/>
                        </a:defRPr>
                      </a:lvl9pPr>
                    </a:lstStyle>
                    <a:p>
                      <a:r>
                        <a:rPr lang="fr-FR" sz="2500" dirty="0">
                          <a:latin typeface="Arial" panose="020B0604020202020204" pitchFamily="34" charset="0"/>
                          <a:cs typeface="Arial" panose="020B0604020202020204" pitchFamily="34" charset="0"/>
                        </a:rPr>
                        <a:t>Homme/Garçon</a:t>
                      </a:r>
                    </a:p>
                  </a:txBody>
                  <a:tcPr marL="128937" marR="128937" marT="64467" marB="64467">
                    <a:lnL>
                      <a:noFill/>
                    </a:lnL>
                    <a:lnR w="12700" cap="flat" cmpd="sng" algn="ctr">
                      <a:solidFill>
                        <a:srgbClr val="156082"/>
                      </a:solidFill>
                      <a:prstDash val="solid"/>
                      <a:miter lim="800000"/>
                    </a:lnR>
                    <a:lnT w="12700" cap="flat" cmpd="sng" algn="ctr">
                      <a:solidFill>
                        <a:srgbClr val="156082"/>
                      </a:solidFill>
                      <a:prstDash val="solid"/>
                      <a:miter lim="800000"/>
                    </a:lnT>
                    <a:lnB w="12700" cap="flat" cmpd="sng" algn="ctr">
                      <a:solidFill>
                        <a:srgbClr val="156082"/>
                      </a:solidFill>
                      <a:prstDash val="solid"/>
                      <a:miter lim="800000"/>
                    </a:lnB>
                    <a:lnTlToBr w="12700" cmpd="sng">
                      <a:noFill/>
                      <a:prstDash val="solid"/>
                    </a:lnTlToBr>
                    <a:lnBlToTr w="12700" cmpd="sng">
                      <a:noFill/>
                      <a:prstDash val="solid"/>
                    </a:lnBlToTr>
                    <a:solidFill>
                      <a:srgbClr val="156082"/>
                    </a:solidFill>
                  </a:tcPr>
                </a:tc>
                <a:extLst>
                  <a:ext uri="{0D108BD9-81ED-4DB2-BD59-A6C34878D82A}">
                    <a16:rowId xmlns:a16="http://schemas.microsoft.com/office/drawing/2014/main" val="1474153608"/>
                  </a:ext>
                </a:extLst>
              </a:tr>
              <a:tr h="1021836">
                <a:tc>
                  <a:txBody>
                    <a:bodyPr/>
                    <a:lstStyle>
                      <a:lvl1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9pPr>
                    </a:lstStyle>
                    <a:p>
                      <a:r>
                        <a:rPr lang="fr-FR" sz="2400" dirty="0">
                          <a:latin typeface="Arial" panose="020B0604020202020204" pitchFamily="34" charset="0"/>
                          <a:cs typeface="Arial" panose="020B0604020202020204" pitchFamily="34" charset="0"/>
                        </a:rPr>
                        <a:t>Fragile, vulnérable, à protéger</a:t>
                      </a:r>
                    </a:p>
                  </a:txBody>
                  <a:tcPr marL="128937" marR="128937" marT="64467" marB="64467">
                    <a:lnL w="12700" cap="flat" cmpd="sng" algn="ctr">
                      <a:solidFill>
                        <a:srgbClr val="156082"/>
                      </a:solidFill>
                      <a:prstDash val="solid"/>
                      <a:miter lim="800000"/>
                    </a:lnL>
                    <a:lnR>
                      <a:noFill/>
                    </a:lnR>
                    <a:lnT w="12700" cap="flat" cmpd="sng" algn="ctr">
                      <a:solidFill>
                        <a:srgbClr val="156082"/>
                      </a:solidFill>
                      <a:prstDash val="solid"/>
                      <a:miter lim="800000"/>
                      <a:headEnd type="none" w="med" len="med"/>
                      <a:tailEnd type="none" w="med" len="med"/>
                    </a:lnT>
                    <a:lnB w="12700" cap="flat" cmpd="sng" algn="ctr">
                      <a:solidFill>
                        <a:srgbClr val="156082"/>
                      </a:solidFill>
                      <a:prstDash val="solid"/>
                      <a:miter lim="800000"/>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9pPr>
                    </a:lstStyle>
                    <a:p>
                      <a:r>
                        <a:rPr lang="fr-FR" sz="2400" dirty="0">
                          <a:latin typeface="Arial" panose="020B0604020202020204" pitchFamily="34" charset="0"/>
                          <a:cs typeface="Arial" panose="020B0604020202020204" pitchFamily="34" charset="0"/>
                        </a:rPr>
                        <a:t>Viril, fort, protecteur, courageux</a:t>
                      </a:r>
                    </a:p>
                  </a:txBody>
                  <a:tcPr marL="128937" marR="128937" marT="64467" marB="64467">
                    <a:lnL>
                      <a:noFill/>
                    </a:lnL>
                    <a:lnR w="12700" cap="flat" cmpd="sng" algn="ctr">
                      <a:solidFill>
                        <a:srgbClr val="156082"/>
                      </a:solidFill>
                      <a:prstDash val="solid"/>
                      <a:miter lim="800000"/>
                    </a:lnR>
                    <a:lnT w="12700" cap="flat" cmpd="sng" algn="ctr">
                      <a:solidFill>
                        <a:srgbClr val="156082"/>
                      </a:solidFill>
                      <a:prstDash val="solid"/>
                      <a:miter lim="800000"/>
                      <a:headEnd type="none" w="med" len="med"/>
                      <a:tailEnd type="none" w="med" len="med"/>
                    </a:lnT>
                    <a:lnB w="12700" cap="flat" cmpd="sng" algn="ctr">
                      <a:solidFill>
                        <a:srgbClr val="156082"/>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366402576"/>
                  </a:ext>
                </a:extLst>
              </a:tr>
              <a:tr h="10647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latin typeface="Arial" panose="020B0604020202020204" pitchFamily="34" charset="0"/>
                          <a:cs typeface="Arial" panose="020B0604020202020204" pitchFamily="34" charset="0"/>
                        </a:rPr>
                        <a:t>Douce, attentionnée, maternelle</a:t>
                      </a:r>
                    </a:p>
                  </a:txBody>
                  <a:tcPr marL="128937" marR="128937" marT="64467" marB="64467">
                    <a:lnL w="12700" cap="flat" cmpd="sng" algn="ctr">
                      <a:solidFill>
                        <a:srgbClr val="156082"/>
                      </a:solidFill>
                      <a:prstDash val="solid"/>
                      <a:miter lim="800000"/>
                    </a:lnL>
                    <a:lnR>
                      <a:noFill/>
                    </a:lnR>
                    <a:lnT w="12700" cap="flat" cmpd="sng" algn="ctr">
                      <a:solidFill>
                        <a:srgbClr val="156082"/>
                      </a:solidFill>
                      <a:prstDash val="solid"/>
                      <a:miter lim="800000"/>
                    </a:lnT>
                    <a:lnB w="12700" cap="flat" cmpd="sng" algn="ctr">
                      <a:solidFill>
                        <a:srgbClr val="156082"/>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latin typeface="Arial" panose="020B0604020202020204" pitchFamily="34" charset="0"/>
                          <a:cs typeface="Arial" panose="020B0604020202020204" pitchFamily="34" charset="0"/>
                        </a:rPr>
                        <a:t>Bagarreur, Violence tolérée</a:t>
                      </a:r>
                    </a:p>
                    <a:p>
                      <a:endParaRPr lang="fr-FR" sz="2400" dirty="0">
                        <a:latin typeface="Arial" panose="020B0604020202020204" pitchFamily="34" charset="0"/>
                        <a:cs typeface="Arial" panose="020B0604020202020204" pitchFamily="34" charset="0"/>
                      </a:endParaRPr>
                    </a:p>
                  </a:txBody>
                  <a:tcPr marL="128937" marR="128937" marT="64467" marB="64467">
                    <a:lnL>
                      <a:noFill/>
                    </a:lnL>
                    <a:lnR w="12700" cap="flat" cmpd="sng" algn="ctr">
                      <a:solidFill>
                        <a:srgbClr val="156082"/>
                      </a:solidFill>
                      <a:prstDash val="solid"/>
                      <a:miter lim="800000"/>
                    </a:lnR>
                    <a:lnT w="12700" cap="flat" cmpd="sng" algn="ctr">
                      <a:solidFill>
                        <a:srgbClr val="156082"/>
                      </a:solidFill>
                      <a:prstDash val="solid"/>
                      <a:miter lim="800000"/>
                    </a:lnT>
                    <a:lnB w="12700" cap="flat" cmpd="sng" algn="ctr">
                      <a:solidFill>
                        <a:srgbClr val="156082"/>
                      </a:solidFill>
                      <a:prstDash val="solid"/>
                      <a:miter lim="8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2943413"/>
                  </a:ext>
                </a:extLst>
              </a:tr>
              <a:tr h="1064786">
                <a:tc>
                  <a:txBody>
                    <a:bodyPr/>
                    <a:lstStyle>
                      <a:lvl1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9pPr>
                    </a:lstStyle>
                    <a:p>
                      <a:r>
                        <a:rPr lang="fr-FR" sz="2400" dirty="0">
                          <a:latin typeface="Arial" panose="020B0604020202020204" pitchFamily="34" charset="0"/>
                          <a:cs typeface="Arial" panose="020B0604020202020204" pitchFamily="34" charset="0"/>
                        </a:rPr>
                        <a:t>Les filles qui portent des jupes courtes sont des filles faciles</a:t>
                      </a:r>
                    </a:p>
                  </a:txBody>
                  <a:tcPr marL="128937" marR="128937" marT="64467" marB="64467">
                    <a:lnL w="12700" cap="flat" cmpd="sng" algn="ctr">
                      <a:solidFill>
                        <a:srgbClr val="156082"/>
                      </a:solidFill>
                      <a:prstDash val="solid"/>
                      <a:miter lim="800000"/>
                    </a:lnL>
                    <a:lnR>
                      <a:noFill/>
                    </a:lnR>
                    <a:lnT w="12700" cap="flat" cmpd="sng" algn="ctr">
                      <a:solidFill>
                        <a:srgbClr val="156082"/>
                      </a:solidFill>
                      <a:prstDash val="solid"/>
                      <a:miter lim="800000"/>
                    </a:lnT>
                    <a:lnB w="12700" cap="flat" cmpd="sng" algn="ctr">
                      <a:solidFill>
                        <a:srgbClr val="156082"/>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1pPr>
                      <a:lvl2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2pPr>
                      <a:lvl3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3pPr>
                      <a:lvl4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4pPr>
                      <a:lvl5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5pPr>
                      <a:lvl6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6pPr>
                      <a:lvl7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7pPr>
                      <a:lvl8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8pPr>
                      <a:lvl9pPr marR="0" algn="l" rtl="0">
                        <a:lnSpc>
                          <a:spcPct val="100000"/>
                        </a:lnSpc>
                        <a:spcBef>
                          <a:spcPts val="0"/>
                        </a:spcBef>
                        <a:spcAft>
                          <a:spcPts val="0"/>
                        </a:spcAft>
                        <a:buClr>
                          <a:srgbClr val="000000"/>
                        </a:buClr>
                        <a:buFont typeface="Arial"/>
                        <a:defRPr sz="1114" b="0" i="0" u="none" strike="noStrike" cap="none">
                          <a:solidFill>
                            <a:schemeClr val="tx1"/>
                          </a:solidFill>
                          <a:latin typeface="Aptos" panose="02110004020202020204"/>
                          <a:sym typeface="Arial"/>
                        </a:defRPr>
                      </a:lvl9pPr>
                    </a:lstStyle>
                    <a:p>
                      <a:r>
                        <a:rPr lang="fr-FR" sz="2400" dirty="0">
                          <a:latin typeface="Arial" panose="020B0604020202020204" pitchFamily="34" charset="0"/>
                          <a:cs typeface="Arial" panose="020B0604020202020204" pitchFamily="34" charset="0"/>
                        </a:rPr>
                        <a:t>Les garçons ont plus de besoins sexuels que les filles</a:t>
                      </a:r>
                    </a:p>
                  </a:txBody>
                  <a:tcPr marL="128937" marR="128937" marT="64467" marB="64467">
                    <a:lnL>
                      <a:noFill/>
                    </a:lnL>
                    <a:lnR w="12700" cap="flat" cmpd="sng" algn="ctr">
                      <a:solidFill>
                        <a:srgbClr val="156082"/>
                      </a:solidFill>
                      <a:prstDash val="solid"/>
                      <a:miter lim="800000"/>
                    </a:lnR>
                    <a:lnT w="12700" cap="flat" cmpd="sng" algn="ctr">
                      <a:solidFill>
                        <a:srgbClr val="156082"/>
                      </a:solidFill>
                      <a:prstDash val="solid"/>
                      <a:miter lim="800000"/>
                    </a:lnT>
                    <a:lnB w="12700" cap="flat" cmpd="sng" algn="ctr">
                      <a:solidFill>
                        <a:srgbClr val="156082"/>
                      </a:solidFill>
                      <a:prstDash val="solid"/>
                      <a:miter lim="8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3769519"/>
                  </a:ext>
                </a:extLst>
              </a:tr>
              <a:tr h="1064786">
                <a:tc>
                  <a:txBody>
                    <a:bodyPr/>
                    <a:lstStyle/>
                    <a:p>
                      <a:r>
                        <a:rPr lang="fr-FR" sz="2400" b="0" i="0" u="none" strike="noStrike" kern="1200" cap="none" dirty="0">
                          <a:solidFill>
                            <a:schemeClr val="tx1"/>
                          </a:solidFill>
                          <a:latin typeface="Arial" panose="020B0604020202020204" pitchFamily="34" charset="0"/>
                          <a:ea typeface="+mn-ea"/>
                          <a:cs typeface="Arial" panose="020B0604020202020204" pitchFamily="34" charset="0"/>
                          <a:sym typeface="Arial"/>
                        </a:rPr>
                        <a:t>Les femmes n’ont pas le sens de l’orientation </a:t>
                      </a:r>
                    </a:p>
                  </a:txBody>
                  <a:tcPr marL="128937" marR="128937" marT="64467" marB="64467">
                    <a:lnL w="12700" cap="flat" cmpd="sng" algn="ctr">
                      <a:solidFill>
                        <a:srgbClr val="156082"/>
                      </a:solidFill>
                      <a:prstDash val="solid"/>
                      <a:miter lim="800000"/>
                    </a:lnL>
                    <a:lnR>
                      <a:noFill/>
                    </a:lnR>
                    <a:lnT w="12700" cap="flat" cmpd="sng" algn="ctr">
                      <a:solidFill>
                        <a:srgbClr val="156082"/>
                      </a:solidFill>
                      <a:prstDash val="solid"/>
                      <a:miter lim="800000"/>
                    </a:lnT>
                    <a:lnB w="12700" cap="flat" cmpd="sng" algn="ctr">
                      <a:solidFill>
                        <a:srgbClr val="156082"/>
                      </a:solidFill>
                      <a:prstDash val="solid"/>
                      <a:miter lim="800000"/>
                    </a:lnB>
                    <a:lnTlToBr w="12700" cmpd="sng">
                      <a:noFill/>
                      <a:prstDash val="solid"/>
                    </a:lnTlToBr>
                    <a:lnBlToTr w="12700" cmpd="sng">
                      <a:noFill/>
                      <a:prstDash val="solid"/>
                    </a:lnBlToTr>
                    <a:noFill/>
                  </a:tcPr>
                </a:tc>
                <a:tc>
                  <a:txBody>
                    <a:bodyPr/>
                    <a:lstStyle/>
                    <a:p>
                      <a:r>
                        <a:rPr lang="fr-FR" sz="2400" kern="1200" dirty="0">
                          <a:solidFill>
                            <a:schemeClr val="tx1"/>
                          </a:solidFill>
                          <a:latin typeface="Arial" panose="020B0604020202020204" pitchFamily="34" charset="0"/>
                          <a:ea typeface="+mn-ea"/>
                          <a:cs typeface="Arial" panose="020B0604020202020204" pitchFamily="34" charset="0"/>
                        </a:rPr>
                        <a:t>Les hommes ne peuvent faire qu’une chose à la fois </a:t>
                      </a:r>
                    </a:p>
                  </a:txBody>
                  <a:tcPr marL="128937" marR="128937" marT="64467" marB="64467">
                    <a:lnL>
                      <a:noFill/>
                    </a:lnL>
                    <a:lnR w="12700" cap="flat" cmpd="sng" algn="ctr">
                      <a:solidFill>
                        <a:srgbClr val="156082"/>
                      </a:solidFill>
                      <a:prstDash val="solid"/>
                      <a:miter lim="800000"/>
                    </a:lnR>
                    <a:lnT w="12700" cap="flat" cmpd="sng" algn="ctr">
                      <a:solidFill>
                        <a:srgbClr val="156082"/>
                      </a:solidFill>
                      <a:prstDash val="solid"/>
                      <a:miter lim="800000"/>
                    </a:lnT>
                    <a:lnB w="12700" cap="flat" cmpd="sng" algn="ctr">
                      <a:solidFill>
                        <a:srgbClr val="156082"/>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690226024"/>
                  </a:ext>
                </a:extLst>
              </a:tr>
            </a:tbl>
          </a:graphicData>
        </a:graphic>
      </p:graphicFrame>
      <p:pic>
        <p:nvPicPr>
          <p:cNvPr id="11" name="Picture 2" descr="Expertise France — Wikipédia">
            <a:extLst>
              <a:ext uri="{FF2B5EF4-FFF2-40B4-BE49-F238E27FC236}">
                <a16:creationId xmlns:a16="http://schemas.microsoft.com/office/drawing/2014/main" id="{AA5473F6-90C9-9D74-C824-F8D7181769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3105" y="560164"/>
            <a:ext cx="1583850" cy="548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1927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9C8F12-F02A-0F23-4BDC-C420A7776A69}"/>
              </a:ext>
            </a:extLst>
          </p:cNvPr>
          <p:cNvSpPr>
            <a:spLocks noGrp="1"/>
          </p:cNvSpPr>
          <p:nvPr>
            <p:ph type="title"/>
          </p:nvPr>
        </p:nvSpPr>
        <p:spPr>
          <a:xfrm>
            <a:off x="287143" y="505793"/>
            <a:ext cx="8353938" cy="1106278"/>
          </a:xfrm>
        </p:spPr>
        <p:txBody>
          <a:bodyPr>
            <a:normAutofit/>
          </a:bodyPr>
          <a:lstStyle/>
          <a:p>
            <a:pPr algn="ctr"/>
            <a:r>
              <a:rPr lang="fr-FR" sz="2800" dirty="0">
                <a:solidFill>
                  <a:srgbClr val="002060"/>
                </a:solidFill>
                <a:latin typeface="Arial" panose="020B0604020202020204" pitchFamily="34" charset="0"/>
                <a:cs typeface="Arial" panose="020B0604020202020204" pitchFamily="34" charset="0"/>
              </a:rPr>
              <a:t>Chausser les lunettes de genre: </a:t>
            </a:r>
            <a:r>
              <a:rPr lang="fr-FR" sz="2800" dirty="0">
                <a:solidFill>
                  <a:srgbClr val="002060"/>
                </a:solidFill>
                <a:latin typeface="Arial" panose="020B0604020202020204" pitchFamily="34" charset="0"/>
                <a:ea typeface="Aptos" panose="020B0004020202020204" pitchFamily="34" charset="0"/>
                <a:cs typeface="Arial" panose="020B0604020202020204" pitchFamily="34" charset="0"/>
              </a:rPr>
              <a:t>le meilleur outil pour développer la perspective genre</a:t>
            </a:r>
            <a:endParaRPr lang="fr-FR" sz="2800" dirty="0">
              <a:solidFill>
                <a:srgbClr val="002060"/>
              </a:solidFill>
              <a:latin typeface="Arial" panose="020B0604020202020204" pitchFamily="34" charset="0"/>
              <a:cs typeface="Arial" panose="020B0604020202020204" pitchFamily="34" charset="0"/>
            </a:endParaRPr>
          </a:p>
        </p:txBody>
      </p:sp>
      <p:sp>
        <p:nvSpPr>
          <p:cNvPr id="3" name="Espace réservé du contenu 2">
            <a:extLst>
              <a:ext uri="{FF2B5EF4-FFF2-40B4-BE49-F238E27FC236}">
                <a16:creationId xmlns:a16="http://schemas.microsoft.com/office/drawing/2014/main" id="{193065EE-41C9-1921-1CED-5D2F019AD3B8}"/>
              </a:ext>
            </a:extLst>
          </p:cNvPr>
          <p:cNvSpPr>
            <a:spLocks noGrp="1"/>
          </p:cNvSpPr>
          <p:nvPr>
            <p:ph idx="1"/>
          </p:nvPr>
        </p:nvSpPr>
        <p:spPr>
          <a:xfrm>
            <a:off x="735062" y="1508761"/>
            <a:ext cx="9221689" cy="5759944"/>
          </a:xfrm>
        </p:spPr>
        <p:txBody>
          <a:bodyPr>
            <a:normAutofit/>
          </a:bodyPr>
          <a:lstStyle/>
          <a:p>
            <a:pPr marL="0" indent="0">
              <a:buNone/>
            </a:pPr>
            <a:endParaRPr lang="fr-FR" sz="2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fontAlgn="base">
              <a:spcBef>
                <a:spcPts val="600"/>
              </a:spcBef>
              <a:buNone/>
            </a:pPr>
            <a:r>
              <a:rPr lang="fr-FR" sz="2400" dirty="0">
                <a:solidFill>
                  <a:srgbClr val="3B3B3D"/>
                </a:solidFill>
                <a:latin typeface="Arial" panose="020B0604020202020204" pitchFamily="34" charset="0"/>
                <a:ea typeface="Calibri" panose="020F0502020204030204" pitchFamily="34" charset="0"/>
                <a:cs typeface="Arial" panose="020B0604020202020204" pitchFamily="34" charset="0"/>
              </a:rPr>
              <a:t>Que l’on croit ou non à l’idée préconçue, si l’on ne fait pas attention, on véhicule le stéréotype.</a:t>
            </a:r>
          </a:p>
          <a:p>
            <a:pPr marL="0" indent="0" fontAlgn="base">
              <a:buNone/>
            </a:pPr>
            <a:r>
              <a:rPr lang="fr-FR" sz="2400" dirty="0">
                <a:solidFill>
                  <a:srgbClr val="3B3B3D"/>
                </a:solidFill>
                <a:latin typeface="Arial" panose="020B0604020202020204" pitchFamily="34" charset="0"/>
                <a:ea typeface="Calibri" panose="020F0502020204030204" pitchFamily="34" charset="0"/>
                <a:cs typeface="Arial" panose="020B0604020202020204" pitchFamily="34" charset="0"/>
              </a:rPr>
              <a:t>Les catégories aident à penser, les stéréotypes piègent la pensée.</a:t>
            </a:r>
            <a:endParaRPr lang="fr-FR" sz="2049" i="1" dirty="0">
              <a:solidFill>
                <a:srgbClr val="3B3B3D"/>
              </a:solidFill>
              <a:latin typeface="Arial" panose="020B0604020202020204" pitchFamily="34" charset="0"/>
              <a:ea typeface="Calibri" panose="020F0502020204030204" pitchFamily="34" charset="0"/>
              <a:cs typeface="Arial" panose="020B0604020202020204" pitchFamily="34" charset="0"/>
            </a:endParaRPr>
          </a:p>
          <a:p>
            <a:pPr marL="0" indent="0" fontAlgn="base">
              <a:buNone/>
            </a:pPr>
            <a:r>
              <a:rPr lang="fr-FR" sz="2800" dirty="0">
                <a:solidFill>
                  <a:srgbClr val="3B3B3D"/>
                </a:solidFill>
                <a:latin typeface="Arial" panose="020B0604020202020204" pitchFamily="34" charset="0"/>
                <a:ea typeface="Calibri" panose="020F0502020204030204" pitchFamily="34" charset="0"/>
                <a:cs typeface="Arial" panose="020B0604020202020204" pitchFamily="34" charset="0"/>
              </a:rPr>
              <a:t>L</a:t>
            </a:r>
            <a:r>
              <a:rPr lang="fr-FR" sz="2400" dirty="0">
                <a:solidFill>
                  <a:srgbClr val="3B3B3D"/>
                </a:solidFill>
                <a:latin typeface="Arial" panose="020B0604020202020204" pitchFamily="34" charset="0"/>
                <a:ea typeface="Calibri" panose="020F0502020204030204" pitchFamily="34" charset="0"/>
                <a:cs typeface="Arial" panose="020B0604020202020204" pitchFamily="34" charset="0"/>
              </a:rPr>
              <a:t>e sexisme est partout, banal, ordinaire, souvent involontaire, parfois même bienveillant</a:t>
            </a:r>
          </a:p>
          <a:p>
            <a:pPr marL="0" indent="0">
              <a:buNone/>
            </a:pPr>
            <a:endParaRPr lang="fr-FR" sz="2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indent="0">
              <a:lnSpc>
                <a:spcPct val="150000"/>
              </a:lnSpc>
              <a:buNone/>
            </a:pPr>
            <a:r>
              <a:rPr lang="fr-FR" sz="2400" b="1" dirty="0">
                <a:solidFill>
                  <a:srgbClr val="3B3B3D"/>
                </a:solidFill>
                <a:latin typeface="Arial" panose="020B0604020202020204" pitchFamily="34" charset="0"/>
                <a:ea typeface="Calibri" panose="020F0502020204030204" pitchFamily="34" charset="0"/>
                <a:cs typeface="Arial" panose="020B0604020202020204" pitchFamily="34" charset="0"/>
              </a:rPr>
              <a:t>Chausser les lunettes de genre pour décrypter les informations, prendre de la distance, avoir un regard critique sur les mécanismes qui engendrent les stéréotypes.</a:t>
            </a:r>
          </a:p>
          <a:p>
            <a:pPr marL="0" indent="0">
              <a:buNone/>
            </a:pPr>
            <a:endParaRPr lang="fr-FR" sz="2400" dirty="0">
              <a:solidFill>
                <a:srgbClr val="3B3B3D"/>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fr-FR" sz="2200" dirty="0">
                <a:solidFill>
                  <a:srgbClr val="002060"/>
                </a:solidFill>
                <a:latin typeface="Arial" panose="020B0604020202020204" pitchFamily="34" charset="0"/>
                <a:cs typeface="Arial" panose="020B0604020202020204" pitchFamily="34" charset="0"/>
                <a:hlinkClick r:id="rId2"/>
              </a:rPr>
              <a:t>https://youtu.be/xtbDynD7DE8</a:t>
            </a:r>
            <a:endParaRPr lang="fr-FR" sz="2200" dirty="0">
              <a:solidFill>
                <a:srgbClr val="002060"/>
              </a:solidFill>
              <a:latin typeface="Arial" panose="020B0604020202020204" pitchFamily="34" charset="0"/>
              <a:cs typeface="Arial" panose="020B0604020202020204" pitchFamily="34" charset="0"/>
            </a:endParaRPr>
          </a:p>
          <a:p>
            <a:pPr marL="0" indent="0">
              <a:buNone/>
            </a:pPr>
            <a:endParaRPr lang="fr-FR" dirty="0"/>
          </a:p>
        </p:txBody>
      </p:sp>
      <p:pic>
        <p:nvPicPr>
          <p:cNvPr id="8" name="Graphique 4" descr="Lunettes 3D avec un remplissage uni">
            <a:extLst>
              <a:ext uri="{FF2B5EF4-FFF2-40B4-BE49-F238E27FC236}">
                <a16:creationId xmlns:a16="http://schemas.microsoft.com/office/drawing/2014/main" id="{12171370-C3B1-6680-CFF6-58D8455A97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4581" y="5799875"/>
            <a:ext cx="1000897" cy="1000897"/>
          </a:xfrm>
          <a:prstGeom prst="rect">
            <a:avLst/>
          </a:prstGeom>
        </p:spPr>
      </p:pic>
      <p:pic>
        <p:nvPicPr>
          <p:cNvPr id="4" name="Picture 2" descr="Expertise France — Wikipédia">
            <a:extLst>
              <a:ext uri="{FF2B5EF4-FFF2-40B4-BE49-F238E27FC236}">
                <a16:creationId xmlns:a16="http://schemas.microsoft.com/office/drawing/2014/main" id="{17127C95-ADD7-EF79-1DA3-E432FFB442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0821" y="306460"/>
            <a:ext cx="1583850" cy="548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419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F856E08D-F64A-44E0-D236-EBBE6D5715ED}"/>
              </a:ext>
            </a:extLst>
          </p:cNvPr>
          <p:cNvSpPr>
            <a:spLocks noGrp="1"/>
          </p:cNvSpPr>
          <p:nvPr>
            <p:ph type="title"/>
          </p:nvPr>
        </p:nvSpPr>
        <p:spPr>
          <a:xfrm>
            <a:off x="366522" y="421403"/>
            <a:ext cx="4525320" cy="635426"/>
          </a:xfrm>
        </p:spPr>
        <p:txBody>
          <a:bodyPr>
            <a:normAutofit fontScale="90000"/>
          </a:bodyPr>
          <a:lstStyle/>
          <a:p>
            <a:r>
              <a:rPr lang="fr-FR" dirty="0"/>
              <a:t>Un parcours de formation pour les porteurs de projet PRPH 4</a:t>
            </a:r>
          </a:p>
        </p:txBody>
      </p:sp>
      <p:sp>
        <p:nvSpPr>
          <p:cNvPr id="3" name="Espace réservé du numéro de diapositive 2">
            <a:extLst>
              <a:ext uri="{FF2B5EF4-FFF2-40B4-BE49-F238E27FC236}">
                <a16:creationId xmlns:a16="http://schemas.microsoft.com/office/drawing/2014/main" id="{0412A110-3EC0-E234-A5BE-D45341E4DF34}"/>
              </a:ext>
            </a:extLst>
          </p:cNvPr>
          <p:cNvSpPr>
            <a:spLocks noGrp="1"/>
          </p:cNvSpPr>
          <p:nvPr>
            <p:ph type="sldNum" sz="quarter" idx="12"/>
          </p:nvPr>
        </p:nvSpPr>
        <p:spPr/>
        <p:txBody>
          <a:bodyPr/>
          <a:lstStyle/>
          <a:p>
            <a:fld id="{C0BFD988-8F53-7E4D-B1A1-1DBAF7DEBB6C}" type="slidenum">
              <a:rPr lang="fr-FR" smtClean="0"/>
              <a:t>4</a:t>
            </a:fld>
            <a:endParaRPr lang="fr-FR" dirty="0"/>
          </a:p>
        </p:txBody>
      </p:sp>
      <p:sp>
        <p:nvSpPr>
          <p:cNvPr id="7" name="Espace réservé du texte 6">
            <a:extLst>
              <a:ext uri="{FF2B5EF4-FFF2-40B4-BE49-F238E27FC236}">
                <a16:creationId xmlns:a16="http://schemas.microsoft.com/office/drawing/2014/main" id="{6BFA22CE-EC5F-3C76-0DB5-03AE30B19E96}"/>
              </a:ext>
            </a:extLst>
          </p:cNvPr>
          <p:cNvSpPr>
            <a:spLocks noGrp="1"/>
          </p:cNvSpPr>
          <p:nvPr>
            <p:ph type="body" sz="quarter" idx="13"/>
          </p:nvPr>
        </p:nvSpPr>
        <p:spPr>
          <a:xfrm>
            <a:off x="366520" y="1203159"/>
            <a:ext cx="5272279" cy="917608"/>
          </a:xfrm>
        </p:spPr>
        <p:txBody>
          <a:bodyPr>
            <a:normAutofit lnSpcReduction="10000"/>
          </a:bodyPr>
          <a:lstStyle/>
          <a:p>
            <a:r>
              <a:rPr lang="fr-FR" sz="1600" b="1" dirty="0"/>
              <a:t>Durée</a:t>
            </a:r>
            <a:r>
              <a:rPr lang="fr-FR" sz="1600" dirty="0"/>
              <a:t> : 3 modules de 1,5 heures chacun</a:t>
            </a:r>
          </a:p>
          <a:p>
            <a:r>
              <a:rPr lang="fr-FR" sz="1600" b="1" dirty="0"/>
              <a:t>Cible</a:t>
            </a:r>
            <a:r>
              <a:rPr lang="fr-FR" sz="1600" dirty="0"/>
              <a:t> : tous les porteurs de projet et leurs partenaires</a:t>
            </a:r>
          </a:p>
          <a:p>
            <a:r>
              <a:rPr lang="fr-FR" sz="1600" b="1" dirty="0"/>
              <a:t>Langues</a:t>
            </a:r>
            <a:r>
              <a:rPr lang="fr-FR" sz="1600" dirty="0"/>
              <a:t> : 2 sessions en Français et 1 session en Anglais par module</a:t>
            </a:r>
          </a:p>
        </p:txBody>
      </p:sp>
      <p:sp>
        <p:nvSpPr>
          <p:cNvPr id="8" name="Espace réservé du texte 7">
            <a:extLst>
              <a:ext uri="{FF2B5EF4-FFF2-40B4-BE49-F238E27FC236}">
                <a16:creationId xmlns:a16="http://schemas.microsoft.com/office/drawing/2014/main" id="{344B9BF8-2F5A-2A41-5355-B99E603FEC07}"/>
              </a:ext>
            </a:extLst>
          </p:cNvPr>
          <p:cNvSpPr>
            <a:spLocks noGrp="1"/>
          </p:cNvSpPr>
          <p:nvPr>
            <p:ph type="body" sz="quarter" idx="14"/>
          </p:nvPr>
        </p:nvSpPr>
        <p:spPr>
          <a:xfrm>
            <a:off x="178952" y="2348346"/>
            <a:ext cx="10676617" cy="675842"/>
          </a:xfrm>
        </p:spPr>
        <p:txBody>
          <a:bodyPr>
            <a:normAutofit/>
          </a:bodyPr>
          <a:lstStyle/>
          <a:p>
            <a:pPr marL="285750" indent="-285750">
              <a:buFont typeface="Wingdings" panose="05000000000000000000" pitchFamily="2" charset="2"/>
              <a:buChar char="Ø"/>
            </a:pPr>
            <a:r>
              <a:rPr lang="fr-FR" sz="1600" dirty="0"/>
              <a:t>Module 1 - La gestion de projet sensible au genre : un levier de la stratégie française en santé mondiale</a:t>
            </a:r>
          </a:p>
        </p:txBody>
      </p:sp>
      <p:sp>
        <p:nvSpPr>
          <p:cNvPr id="10" name="Espace réservé du texte 9">
            <a:extLst>
              <a:ext uri="{FF2B5EF4-FFF2-40B4-BE49-F238E27FC236}">
                <a16:creationId xmlns:a16="http://schemas.microsoft.com/office/drawing/2014/main" id="{4FF04B03-E32D-A3D6-5E0C-859B8A640DD6}"/>
              </a:ext>
            </a:extLst>
          </p:cNvPr>
          <p:cNvSpPr>
            <a:spLocks noGrp="1"/>
          </p:cNvSpPr>
          <p:nvPr>
            <p:ph type="body" sz="quarter" idx="18"/>
          </p:nvPr>
        </p:nvSpPr>
        <p:spPr>
          <a:xfrm>
            <a:off x="366521" y="3892440"/>
            <a:ext cx="9590279" cy="3245832"/>
          </a:xfrm>
        </p:spPr>
        <p:txBody>
          <a:bodyPr>
            <a:normAutofit fontScale="92500" lnSpcReduction="10000"/>
          </a:bodyPr>
          <a:lstStyle/>
          <a:p>
            <a:pPr marL="0" indent="0" algn="l">
              <a:buNone/>
            </a:pPr>
            <a:r>
              <a:rPr lang="fr-FR" sz="1800" b="1" i="0" dirty="0">
                <a:solidFill>
                  <a:srgbClr val="000000"/>
                </a:solidFill>
                <a:effectLst/>
              </a:rPr>
              <a:t>Objectifs pédagogiques</a:t>
            </a:r>
          </a:p>
          <a:p>
            <a:pPr algn="l">
              <a:buFont typeface="+mj-lt"/>
              <a:buAutoNum type="arabicPeriod"/>
            </a:pPr>
            <a:r>
              <a:rPr lang="fr-FR" sz="1800" b="0" i="0" dirty="0">
                <a:solidFill>
                  <a:srgbClr val="000000"/>
                </a:solidFill>
                <a:effectLst/>
              </a:rPr>
              <a:t>Expliquer les fondamentaux de la gestion de projet sensible au genre (concepts clés et définitions de base)</a:t>
            </a:r>
          </a:p>
          <a:p>
            <a:pPr algn="l">
              <a:buFont typeface="+mj-lt"/>
              <a:buAutoNum type="arabicPeriod"/>
            </a:pPr>
            <a:r>
              <a:rPr lang="fr-FR" sz="1800" b="0" i="0" dirty="0">
                <a:solidFill>
                  <a:srgbClr val="000000"/>
                </a:solidFill>
                <a:effectLst/>
              </a:rPr>
              <a:t>Expliquer l’intérêt de la gestion de projet sensible au genre pour la qualité d’un projet de coopération hospitalière</a:t>
            </a:r>
          </a:p>
          <a:p>
            <a:pPr algn="l">
              <a:buFont typeface="+mj-lt"/>
              <a:buAutoNum type="arabicPeriod"/>
            </a:pPr>
            <a:r>
              <a:rPr lang="fr-FR" sz="1800" b="0" i="0" dirty="0">
                <a:solidFill>
                  <a:srgbClr val="000000"/>
                </a:solidFill>
                <a:effectLst/>
              </a:rPr>
              <a:t>Utiliser les principaux outils durant les premières étapes du cycle de gestion de leur projet (cadre logique, chronogramme, suivi des indicateurs)</a:t>
            </a:r>
          </a:p>
          <a:p>
            <a:pPr algn="l">
              <a:buFont typeface="+mj-lt"/>
              <a:buAutoNum type="arabicPeriod"/>
            </a:pPr>
            <a:r>
              <a:rPr lang="fr-FR" sz="1800" b="0" i="0" dirty="0">
                <a:solidFill>
                  <a:srgbClr val="000000"/>
                </a:solidFill>
                <a:effectLst/>
              </a:rPr>
              <a:t>Expliquer comment inclure le genre dans leur projet (cadre logique et indicateurs)</a:t>
            </a:r>
          </a:p>
          <a:p>
            <a:pPr algn="l">
              <a:buFont typeface="+mj-lt"/>
              <a:buAutoNum type="arabicPeriod"/>
            </a:pPr>
            <a:r>
              <a:rPr lang="fr-FR" sz="1800" b="0" i="0" dirty="0">
                <a:solidFill>
                  <a:srgbClr val="000000"/>
                </a:solidFill>
                <a:effectLst/>
              </a:rPr>
              <a:t>Expliquer les concepts clés d’apprentissage et de la capitalisation des expériences et l’intérêt pour un projet de coopération hospitalière</a:t>
            </a:r>
          </a:p>
          <a:p>
            <a:pPr algn="l">
              <a:buFont typeface="+mj-lt"/>
              <a:buAutoNum type="arabicPeriod"/>
            </a:pPr>
            <a:r>
              <a:rPr lang="fr-FR" sz="1800" b="0" i="0" dirty="0">
                <a:solidFill>
                  <a:srgbClr val="000000"/>
                </a:solidFill>
                <a:effectLst/>
              </a:rPr>
              <a:t>Utiliser les outils clés de capitalisation dans les activités de leur projet</a:t>
            </a:r>
          </a:p>
          <a:p>
            <a:endParaRPr lang="fr-FR" dirty="0"/>
          </a:p>
        </p:txBody>
      </p:sp>
      <p:sp>
        <p:nvSpPr>
          <p:cNvPr id="11" name="Espace réservé du texte 10">
            <a:extLst>
              <a:ext uri="{FF2B5EF4-FFF2-40B4-BE49-F238E27FC236}">
                <a16:creationId xmlns:a16="http://schemas.microsoft.com/office/drawing/2014/main" id="{F21EE042-0C2B-0798-B459-A7277E5A11B8}"/>
              </a:ext>
            </a:extLst>
          </p:cNvPr>
          <p:cNvSpPr>
            <a:spLocks noGrp="1"/>
          </p:cNvSpPr>
          <p:nvPr>
            <p:ph type="body" sz="quarter" idx="19"/>
          </p:nvPr>
        </p:nvSpPr>
        <p:spPr>
          <a:xfrm>
            <a:off x="178952" y="2782472"/>
            <a:ext cx="10430433" cy="675842"/>
          </a:xfrm>
        </p:spPr>
        <p:txBody>
          <a:bodyPr vert="horz" lIns="91440" tIns="45720" rIns="91440" bIns="45720" rtlCol="0">
            <a:normAutofit/>
          </a:bodyPr>
          <a:lstStyle/>
          <a:p>
            <a:pPr marL="285750" indent="-285750">
              <a:buFont typeface="Wingdings" panose="05000000000000000000" pitchFamily="2" charset="2"/>
              <a:buChar char="Ø"/>
            </a:pPr>
            <a:r>
              <a:rPr lang="fr-FR" sz="1600" dirty="0"/>
              <a:t>Module 2 - Les méthodes et outils de gestion de projet de la coopération hospitalière internationale</a:t>
            </a:r>
          </a:p>
        </p:txBody>
      </p:sp>
      <p:sp>
        <p:nvSpPr>
          <p:cNvPr id="12" name="Espace réservé du texte 10">
            <a:extLst>
              <a:ext uri="{FF2B5EF4-FFF2-40B4-BE49-F238E27FC236}">
                <a16:creationId xmlns:a16="http://schemas.microsoft.com/office/drawing/2014/main" id="{4C9E59E6-627E-B0C2-B13F-C102C1C07114}"/>
              </a:ext>
            </a:extLst>
          </p:cNvPr>
          <p:cNvSpPr txBox="1">
            <a:spLocks/>
          </p:cNvSpPr>
          <p:nvPr/>
        </p:nvSpPr>
        <p:spPr>
          <a:xfrm>
            <a:off x="178952" y="3216598"/>
            <a:ext cx="10430433" cy="675842"/>
          </a:xfrm>
          <a:prstGeom prst="rect">
            <a:avLst/>
          </a:prstGeom>
        </p:spPr>
        <p:txBody>
          <a:bodyPr vert="horz" lIns="91440" tIns="45720" rIns="91440" bIns="45720" rtlCol="0">
            <a:normAutofit/>
          </a:bodyPr>
          <a:lstStyle>
            <a:lvl1pPr indent="0">
              <a:lnSpc>
                <a:spcPct val="90000"/>
              </a:lnSpc>
              <a:spcBef>
                <a:spcPts val="1000"/>
              </a:spcBef>
              <a:buFont typeface="Arial"/>
              <a:buNone/>
              <a:defRPr sz="1600" b="1">
                <a:solidFill>
                  <a:srgbClr val="273B70"/>
                </a:solidFill>
                <a:latin typeface="Arial" panose="020B0604020202020204" pitchFamily="34" charset="0"/>
                <a:ea typeface="Arial" panose="020B0604020202020204" pitchFamily="34" charset="0"/>
                <a:cs typeface="Arial" panose="020B0604020202020204" pitchFamily="34" charset="0"/>
              </a:defRPr>
            </a:lvl1pPr>
            <a:lvl2pPr marL="685800" indent="-228600">
              <a:lnSpc>
                <a:spcPct val="90000"/>
              </a:lnSpc>
              <a:spcBef>
                <a:spcPts val="500"/>
              </a:spcBef>
              <a:buFont typeface="Arial"/>
              <a:buChar char="•"/>
              <a:defRPr sz="2400">
                <a:latin typeface="Abadi MT Condensed Extra Bold" charset="0"/>
                <a:ea typeface="Abadi MT Condensed Extra Bold" charset="0"/>
                <a:cs typeface="Abadi MT Condensed Extra Bold" charset="0"/>
              </a:defRPr>
            </a:lvl2pPr>
            <a:lvl3pPr marL="1143000" indent="-228600">
              <a:lnSpc>
                <a:spcPct val="90000"/>
              </a:lnSpc>
              <a:spcBef>
                <a:spcPts val="500"/>
              </a:spcBef>
              <a:buFont typeface="Arial"/>
              <a:buChar char="•"/>
              <a:defRPr sz="2000">
                <a:latin typeface="Abadi MT Condensed Extra Bold" charset="0"/>
                <a:ea typeface="Abadi MT Condensed Extra Bold" charset="0"/>
                <a:cs typeface="Abadi MT Condensed Extra Bold" charset="0"/>
              </a:defRPr>
            </a:lvl3pPr>
            <a:lvl4pPr marL="1600200" indent="-228600">
              <a:lnSpc>
                <a:spcPct val="90000"/>
              </a:lnSpc>
              <a:spcBef>
                <a:spcPts val="500"/>
              </a:spcBef>
              <a:buFont typeface="Arial"/>
              <a:buChar char="•"/>
              <a:defRPr>
                <a:latin typeface="Abadi MT Condensed Extra Bold" charset="0"/>
                <a:ea typeface="Abadi MT Condensed Extra Bold" charset="0"/>
                <a:cs typeface="Abadi MT Condensed Extra Bold" charset="0"/>
              </a:defRPr>
            </a:lvl4pPr>
            <a:lvl5pPr marL="2057400" indent="-228600">
              <a:lnSpc>
                <a:spcPct val="90000"/>
              </a:lnSpc>
              <a:spcBef>
                <a:spcPts val="500"/>
              </a:spcBef>
              <a:buFont typeface="Arial"/>
              <a:buChar char="•"/>
              <a:defRPr>
                <a:latin typeface="Abadi MT Condensed Extra Bold" charset="0"/>
                <a:ea typeface="Abadi MT Condensed Extra Bold" charset="0"/>
                <a:cs typeface="Abadi MT Condensed Extra Bold"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marL="285750" indent="-285750">
              <a:buFont typeface="Wingdings" panose="05000000000000000000" pitchFamily="2" charset="2"/>
              <a:buChar char="Ø"/>
            </a:pPr>
            <a:r>
              <a:rPr lang="fr-FR" dirty="0"/>
              <a:t>Module 3 - La capitalisation sensible au genre dans la coopération hospitalière internationale</a:t>
            </a:r>
          </a:p>
        </p:txBody>
      </p:sp>
    </p:spTree>
    <p:extLst>
      <p:ext uri="{BB962C8B-B14F-4D97-AF65-F5344CB8AC3E}">
        <p14:creationId xmlns:p14="http://schemas.microsoft.com/office/powerpoint/2010/main" val="333132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fade">
                                      <p:cBhvr>
                                        <p:cTn id="25" dur="500"/>
                                        <p:tgtEl>
                                          <p:spTgt spid="10">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fade">
                                      <p:cBhvr>
                                        <p:cTn id="28" dur="500"/>
                                        <p:tgtEl>
                                          <p:spTgt spid="10">
                                            <p:txEl>
                                              <p:pRg st="2" end="2"/>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fade">
                                      <p:cBhvr>
                                        <p:cTn id="31" dur="500"/>
                                        <p:tgtEl>
                                          <p:spTgt spid="10">
                                            <p:txEl>
                                              <p:pRg st="3" end="3"/>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Effect transition="in" filter="fade">
                                      <p:cBhvr>
                                        <p:cTn id="34" dur="500"/>
                                        <p:tgtEl>
                                          <p:spTgt spid="10">
                                            <p:txEl>
                                              <p:pRg st="4" end="4"/>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fade">
                                      <p:cBhvr>
                                        <p:cTn id="37" dur="500"/>
                                        <p:tgtEl>
                                          <p:spTgt spid="10">
                                            <p:txEl>
                                              <p:pRg st="5" end="5"/>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xEl>
                                              <p:pRg st="6" end="6"/>
                                            </p:txEl>
                                          </p:spTgt>
                                        </p:tgtEl>
                                        <p:attrNameLst>
                                          <p:attrName>style.visibility</p:attrName>
                                        </p:attrNameLst>
                                      </p:cBhvr>
                                      <p:to>
                                        <p:strVal val="visible"/>
                                      </p:to>
                                    </p:set>
                                    <p:animEffect transition="in" filter="fade">
                                      <p:cBhvr>
                                        <p:cTn id="40"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uiExpand="1" build="p"/>
      <p:bldP spid="11" grpId="0" build="p"/>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0D999A-B8F3-AA3A-5B0F-28B6E5C7C5F7}"/>
              </a:ext>
            </a:extLst>
          </p:cNvPr>
          <p:cNvSpPr>
            <a:spLocks noGrp="1"/>
          </p:cNvSpPr>
          <p:nvPr>
            <p:ph type="title"/>
          </p:nvPr>
        </p:nvSpPr>
        <p:spPr>
          <a:xfrm>
            <a:off x="819030" y="651981"/>
            <a:ext cx="7761090" cy="766567"/>
          </a:xfrm>
          <a:ln>
            <a:noFill/>
          </a:ln>
        </p:spPr>
        <p:txBody>
          <a:bodyPr vert="horz" lIns="91440" tIns="45720" rIns="91440" bIns="45720" rtlCol="0" anchor="ctr">
            <a:normAutofit/>
          </a:bodyPr>
          <a:lstStyle/>
          <a:p>
            <a:pPr>
              <a:spcBef>
                <a:spcPct val="0"/>
              </a:spcBef>
            </a:pPr>
            <a:r>
              <a:rPr lang="fr-FR" sz="2800" dirty="0">
                <a:solidFill>
                  <a:srgbClr val="002060"/>
                </a:solidFill>
                <a:latin typeface="Arial" panose="020B0604020202020204" pitchFamily="34" charset="0"/>
                <a:cs typeface="Arial" panose="020B0604020202020204" pitchFamily="34" charset="0"/>
              </a:rPr>
              <a:t>Perceptions plurielles du genre Nord / Sud</a:t>
            </a:r>
          </a:p>
        </p:txBody>
      </p:sp>
      <p:sp>
        <p:nvSpPr>
          <p:cNvPr id="3" name="Espace réservé du numéro de diapositive 2">
            <a:extLst>
              <a:ext uri="{FF2B5EF4-FFF2-40B4-BE49-F238E27FC236}">
                <a16:creationId xmlns:a16="http://schemas.microsoft.com/office/drawing/2014/main" id="{B63671E2-44F2-019D-7A9A-E428660E89A4}"/>
              </a:ext>
            </a:extLst>
          </p:cNvPr>
          <p:cNvSpPr>
            <a:spLocks noGrp="1"/>
          </p:cNvSpPr>
          <p:nvPr>
            <p:ph type="sldNum" idx="12"/>
          </p:nvPr>
        </p:nvSpPr>
        <p:spPr/>
        <p:txBody>
          <a:bodyPr/>
          <a:lstStyle/>
          <a:p>
            <a:fld id="{00000000-1234-1234-1234-123412341234}" type="slidenum">
              <a:rPr lang="fr-FR" smtClean="0"/>
              <a:pPr/>
              <a:t>40</a:t>
            </a:fld>
            <a:endParaRPr lang="fr-FR" dirty="0"/>
          </a:p>
        </p:txBody>
      </p:sp>
      <p:sp>
        <p:nvSpPr>
          <p:cNvPr id="7" name="Espace réservé du texte 6">
            <a:extLst>
              <a:ext uri="{FF2B5EF4-FFF2-40B4-BE49-F238E27FC236}">
                <a16:creationId xmlns:a16="http://schemas.microsoft.com/office/drawing/2014/main" id="{C8945087-E6A9-F170-8CCE-5BE3D3A6D926}"/>
              </a:ext>
            </a:extLst>
          </p:cNvPr>
          <p:cNvSpPr>
            <a:spLocks noGrp="1"/>
          </p:cNvSpPr>
          <p:nvPr>
            <p:ph type="body" idx="4"/>
          </p:nvPr>
        </p:nvSpPr>
        <p:spPr>
          <a:xfrm>
            <a:off x="380170" y="1673818"/>
            <a:ext cx="9352766" cy="5031784"/>
          </a:xfrm>
        </p:spPr>
        <p:txBody>
          <a:bodyPr>
            <a:normAutofit fontScale="62500" lnSpcReduction="20000"/>
          </a:bodyPr>
          <a:lstStyle/>
          <a:p>
            <a:pPr marL="0" indent="0" algn="just">
              <a:lnSpc>
                <a:spcPct val="150000"/>
              </a:lnSpc>
              <a:spcBef>
                <a:spcPts val="600"/>
              </a:spcBef>
              <a:buNone/>
            </a:pPr>
            <a:r>
              <a:rPr lang="fr-FR" sz="5100" dirty="0">
                <a:solidFill>
                  <a:schemeClr val="tx1"/>
                </a:solidFill>
                <a:latin typeface="Arial" panose="020B0604020202020204" pitchFamily="34" charset="0"/>
                <a:cs typeface="Arial" panose="020B0604020202020204" pitchFamily="34" charset="0"/>
              </a:rPr>
              <a:t>Idées reçues : « le genre c’est….</a:t>
            </a:r>
          </a:p>
          <a:p>
            <a:pPr algn="just">
              <a:lnSpc>
                <a:spcPct val="150000"/>
              </a:lnSpc>
            </a:pPr>
            <a:r>
              <a:rPr lang="fr-FR" sz="4400" dirty="0">
                <a:latin typeface="Arial" panose="020B0604020202020204" pitchFamily="34" charset="0"/>
                <a:ea typeface="Tahoma" panose="020B0604030504040204" pitchFamily="34" charset="0"/>
                <a:cs typeface="Arial" panose="020B0604020202020204" pitchFamily="34" charset="0"/>
              </a:rPr>
              <a:t>A</a:t>
            </a:r>
            <a:r>
              <a:rPr lang="fr-FR" sz="4400" noProof="0" dirty="0">
                <a:latin typeface="Arial" panose="020B0604020202020204" pitchFamily="34" charset="0"/>
                <a:ea typeface="Tahoma" panose="020B0604030504040204" pitchFamily="34" charset="0"/>
                <a:cs typeface="Arial" panose="020B0604020202020204" pitchFamily="34" charset="0"/>
              </a:rPr>
              <a:t>ffaire de femmes.</a:t>
            </a:r>
          </a:p>
          <a:p>
            <a:pPr algn="just">
              <a:lnSpc>
                <a:spcPct val="150000"/>
              </a:lnSpc>
            </a:pPr>
            <a:r>
              <a:rPr lang="fr-FR" sz="4400" dirty="0">
                <a:latin typeface="Arial" panose="020B0604020202020204" pitchFamily="34" charset="0"/>
                <a:ea typeface="Tahoma" panose="020B0604030504040204" pitchFamily="34" charset="0"/>
                <a:cs typeface="Arial" panose="020B0604020202020204" pitchFamily="34" charset="0"/>
              </a:rPr>
              <a:t>Accuser les hommes de tous les maux sociaux</a:t>
            </a:r>
          </a:p>
          <a:p>
            <a:pPr algn="just">
              <a:lnSpc>
                <a:spcPct val="150000"/>
              </a:lnSpc>
            </a:pPr>
            <a:r>
              <a:rPr lang="fr-FR" sz="4400" noProof="0" dirty="0">
                <a:latin typeface="Arial" panose="020B0604020202020204" pitchFamily="34" charset="0"/>
                <a:ea typeface="Tahoma" panose="020B0604030504040204" pitchFamily="34" charset="0"/>
                <a:cs typeface="Arial" panose="020B0604020202020204" pitchFamily="34" charset="0"/>
              </a:rPr>
              <a:t>Idéologie occidentale</a:t>
            </a:r>
          </a:p>
          <a:p>
            <a:pPr algn="just">
              <a:lnSpc>
                <a:spcPct val="150000"/>
              </a:lnSpc>
            </a:pPr>
            <a:r>
              <a:rPr lang="fr-FR" sz="4400" noProof="0" dirty="0">
                <a:latin typeface="Arial" panose="020B0604020202020204" pitchFamily="34" charset="0"/>
                <a:ea typeface="Tahoma" panose="020B0604030504040204" pitchFamily="34" charset="0"/>
                <a:cs typeface="Arial" panose="020B0604020202020204" pitchFamily="34" charset="0"/>
              </a:rPr>
              <a:t>Eliminer les différences entre hommes et femmes.</a:t>
            </a:r>
          </a:p>
          <a:p>
            <a:pPr algn="just">
              <a:lnSpc>
                <a:spcPct val="150000"/>
              </a:lnSpc>
            </a:pPr>
            <a:r>
              <a:rPr lang="fr-FR" sz="4400" dirty="0">
                <a:latin typeface="Arial" panose="020B0604020202020204" pitchFamily="34" charset="0"/>
                <a:ea typeface="Tahoma" panose="020B0604030504040204" pitchFamily="34" charset="0"/>
                <a:cs typeface="Arial" panose="020B0604020202020204" pitchFamily="34" charset="0"/>
              </a:rPr>
              <a:t>M</a:t>
            </a:r>
            <a:r>
              <a:rPr lang="fr-FR" sz="4400" noProof="0" dirty="0">
                <a:latin typeface="Arial" panose="020B0604020202020204" pitchFamily="34" charset="0"/>
                <a:ea typeface="Tahoma" panose="020B0604030504040204" pitchFamily="34" charset="0"/>
                <a:cs typeface="Arial" panose="020B0604020202020204" pitchFamily="34" charset="0"/>
              </a:rPr>
              <a:t>enace </a:t>
            </a:r>
            <a:r>
              <a:rPr lang="fr-FR" sz="4400" dirty="0">
                <a:latin typeface="Arial" panose="020B0604020202020204" pitchFamily="34" charset="0"/>
                <a:ea typeface="Tahoma" panose="020B0604030504040204" pitchFamily="34" charset="0"/>
                <a:cs typeface="Arial" panose="020B0604020202020204" pitchFamily="34" charset="0"/>
              </a:rPr>
              <a:t>d</a:t>
            </a:r>
            <a:r>
              <a:rPr lang="fr-FR" sz="4400" noProof="0" dirty="0">
                <a:latin typeface="Arial" panose="020B0604020202020204" pitchFamily="34" charset="0"/>
                <a:ea typeface="Tahoma" panose="020B0604030504040204" pitchFamily="34" charset="0"/>
                <a:cs typeface="Arial" panose="020B0604020202020204" pitchFamily="34" charset="0"/>
              </a:rPr>
              <a:t>es valeurs traditionnelles ou religieuses.</a:t>
            </a:r>
          </a:p>
          <a:p>
            <a:pPr algn="just">
              <a:lnSpc>
                <a:spcPct val="150000"/>
              </a:lnSpc>
            </a:pPr>
            <a:r>
              <a:rPr lang="fr-FR" sz="4400" dirty="0">
                <a:latin typeface="Arial" panose="020B0604020202020204" pitchFamily="34" charset="0"/>
                <a:ea typeface="Tahoma" panose="020B0604030504040204" pitchFamily="34" charset="0"/>
                <a:cs typeface="Arial" panose="020B0604020202020204" pitchFamily="34" charset="0"/>
              </a:rPr>
              <a:t>Inutile</a:t>
            </a:r>
            <a:endParaRPr lang="fr-FR" sz="4400" noProof="0" dirty="0">
              <a:latin typeface="Arial" panose="020B0604020202020204" pitchFamily="34" charset="0"/>
              <a:ea typeface="Tahoma" panose="020B060403050404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25184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06485-5C61-FB9C-52BC-B2F2B431202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BED7894-0524-3390-1AE5-65351E927E23}"/>
              </a:ext>
            </a:extLst>
          </p:cNvPr>
          <p:cNvSpPr>
            <a:spLocks noGrp="1"/>
          </p:cNvSpPr>
          <p:nvPr>
            <p:ph type="title"/>
          </p:nvPr>
        </p:nvSpPr>
        <p:spPr>
          <a:xfrm>
            <a:off x="178691" y="831987"/>
            <a:ext cx="10132952" cy="655178"/>
          </a:xfrm>
          <a:ln>
            <a:noFill/>
          </a:ln>
        </p:spPr>
        <p:txBody>
          <a:bodyPr vert="horz" lIns="91440" tIns="45720" rIns="91440" bIns="45720" rtlCol="0" anchor="ctr">
            <a:normAutofit/>
          </a:bodyPr>
          <a:lstStyle/>
          <a:p>
            <a:pPr>
              <a:spcBef>
                <a:spcPct val="0"/>
              </a:spcBef>
            </a:pPr>
            <a:r>
              <a:rPr lang="fr-FR" sz="2800" dirty="0">
                <a:solidFill>
                  <a:srgbClr val="002060"/>
                </a:solidFill>
                <a:latin typeface="Arial" panose="020B0604020202020204" pitchFamily="34" charset="0"/>
                <a:cs typeface="Arial" panose="020B0604020202020204" pitchFamily="34" charset="0"/>
              </a:rPr>
              <a:t>Perceptions plurielles du genre Nord / Sud</a:t>
            </a:r>
          </a:p>
        </p:txBody>
      </p:sp>
      <p:sp>
        <p:nvSpPr>
          <p:cNvPr id="3" name="Espace réservé du numéro de diapositive 2">
            <a:extLst>
              <a:ext uri="{FF2B5EF4-FFF2-40B4-BE49-F238E27FC236}">
                <a16:creationId xmlns:a16="http://schemas.microsoft.com/office/drawing/2014/main" id="{C4EEED01-8E31-1565-197A-0E8DC5D56F13}"/>
              </a:ext>
            </a:extLst>
          </p:cNvPr>
          <p:cNvSpPr>
            <a:spLocks noGrp="1"/>
          </p:cNvSpPr>
          <p:nvPr>
            <p:ph type="sldNum" idx="12"/>
          </p:nvPr>
        </p:nvSpPr>
        <p:spPr/>
        <p:txBody>
          <a:bodyPr/>
          <a:lstStyle/>
          <a:p>
            <a:fld id="{00000000-1234-1234-1234-123412341234}" type="slidenum">
              <a:rPr lang="fr-FR" smtClean="0"/>
              <a:pPr/>
              <a:t>41</a:t>
            </a:fld>
            <a:endParaRPr lang="fr-FR" dirty="0"/>
          </a:p>
        </p:txBody>
      </p:sp>
      <p:sp>
        <p:nvSpPr>
          <p:cNvPr id="7" name="Espace réservé du texte 6">
            <a:extLst>
              <a:ext uri="{FF2B5EF4-FFF2-40B4-BE49-F238E27FC236}">
                <a16:creationId xmlns:a16="http://schemas.microsoft.com/office/drawing/2014/main" id="{F902A2FB-D8D4-636A-DB5D-CAA3D69D690F}"/>
              </a:ext>
            </a:extLst>
          </p:cNvPr>
          <p:cNvSpPr>
            <a:spLocks noGrp="1"/>
          </p:cNvSpPr>
          <p:nvPr>
            <p:ph type="body" idx="4"/>
          </p:nvPr>
        </p:nvSpPr>
        <p:spPr>
          <a:xfrm>
            <a:off x="380169" y="1992901"/>
            <a:ext cx="9721261" cy="4422182"/>
          </a:xfrm>
        </p:spPr>
        <p:txBody>
          <a:bodyPr>
            <a:normAutofit/>
          </a:bodyPr>
          <a:lstStyle/>
          <a:p>
            <a:pPr marL="106095" indent="0">
              <a:lnSpc>
                <a:spcPct val="150000"/>
              </a:lnSpc>
              <a:buNone/>
            </a:pPr>
            <a:r>
              <a:rPr lang="fr-FR" sz="2400" dirty="0">
                <a:solidFill>
                  <a:schemeClr val="tx1"/>
                </a:solidFill>
                <a:latin typeface="Arial" panose="020B0604020202020204" pitchFamily="34" charset="0"/>
                <a:ea typeface="Calibri" panose="020F0502020204030204" pitchFamily="34" charset="0"/>
                <a:cs typeface="Arial" panose="020B0604020202020204" pitchFamily="34" charset="0"/>
              </a:rPr>
              <a:t>Variations et similitudes entre les pays du Nord et du Sud</a:t>
            </a:r>
          </a:p>
          <a:p>
            <a:pPr lvl="1">
              <a:lnSpc>
                <a:spcPct val="150000"/>
              </a:lnSpc>
            </a:pPr>
            <a:r>
              <a:rPr lang="fr-FR" dirty="0">
                <a:latin typeface="Arial" panose="020B0604020202020204" pitchFamily="34" charset="0"/>
                <a:ea typeface="Calibri" panose="020F0502020204030204" pitchFamily="34" charset="0"/>
                <a:cs typeface="Arial" panose="020B0604020202020204" pitchFamily="34" charset="0"/>
              </a:rPr>
              <a:t>Liées aux contextes et normes sociales </a:t>
            </a:r>
          </a:p>
          <a:p>
            <a:pPr lvl="1">
              <a:lnSpc>
                <a:spcPct val="150000"/>
              </a:lnSpc>
            </a:pPr>
            <a:r>
              <a:rPr lang="fr-FR" dirty="0">
                <a:latin typeface="Arial" panose="020B0604020202020204" pitchFamily="34" charset="0"/>
                <a:ea typeface="Calibri" panose="020F0502020204030204" pitchFamily="34" charset="0"/>
                <a:cs typeface="Arial" panose="020B0604020202020204" pitchFamily="34" charset="0"/>
              </a:rPr>
              <a:t>Rapport de domination : répartition des taches, plafond de verre</a:t>
            </a:r>
          </a:p>
          <a:p>
            <a:pPr lvl="1">
              <a:lnSpc>
                <a:spcPct val="150000"/>
              </a:lnSpc>
            </a:pPr>
            <a:r>
              <a:rPr lang="fr-FR" dirty="0">
                <a:latin typeface="Arial" panose="020B0604020202020204" pitchFamily="34" charset="0"/>
                <a:ea typeface="Calibri" panose="020F0502020204030204" pitchFamily="34" charset="0"/>
                <a:cs typeface="Arial" panose="020B0604020202020204" pitchFamily="34" charset="0"/>
              </a:rPr>
              <a:t>Double peine : gestion dans et hors du foyer est plus assignée aux femmes qu’aux hommes lors activité professionnelle</a:t>
            </a:r>
          </a:p>
          <a:p>
            <a:pPr lvl="1">
              <a:lnSpc>
                <a:spcPct val="150000"/>
              </a:lnSpc>
            </a:pPr>
            <a:r>
              <a:rPr lang="fr-FR" dirty="0">
                <a:latin typeface="Arial" panose="020B0604020202020204" pitchFamily="34" charset="0"/>
                <a:cs typeface="Arial" panose="020B0604020202020204" pitchFamily="34" charset="0"/>
              </a:rPr>
              <a:t>Violences Gynécologiques et Obstétricales</a:t>
            </a:r>
          </a:p>
        </p:txBody>
      </p:sp>
    </p:spTree>
    <p:extLst>
      <p:ext uri="{BB962C8B-B14F-4D97-AF65-F5344CB8AC3E}">
        <p14:creationId xmlns:p14="http://schemas.microsoft.com/office/powerpoint/2010/main" val="866586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3">
          <a:extLst>
            <a:ext uri="{FF2B5EF4-FFF2-40B4-BE49-F238E27FC236}">
              <a16:creationId xmlns:a16="http://schemas.microsoft.com/office/drawing/2014/main" id="{41B36224-73F5-E4CF-11E9-50EEEC59FF76}"/>
            </a:ext>
          </a:extLst>
        </p:cNvPr>
        <p:cNvGrpSpPr/>
        <p:nvPr/>
      </p:nvGrpSpPr>
      <p:grpSpPr>
        <a:xfrm>
          <a:off x="0" y="0"/>
          <a:ext cx="0" cy="0"/>
          <a:chOff x="0" y="0"/>
          <a:chExt cx="0" cy="0"/>
        </a:xfrm>
      </p:grpSpPr>
      <p:sp>
        <p:nvSpPr>
          <p:cNvPr id="164" name="Google Shape;164;p6">
            <a:extLst>
              <a:ext uri="{FF2B5EF4-FFF2-40B4-BE49-F238E27FC236}">
                <a16:creationId xmlns:a16="http://schemas.microsoft.com/office/drawing/2014/main" id="{0124CD3E-A256-5F27-163A-E1750A508540}"/>
              </a:ext>
            </a:extLst>
          </p:cNvPr>
          <p:cNvSpPr txBox="1">
            <a:spLocks noGrp="1"/>
          </p:cNvSpPr>
          <p:nvPr>
            <p:ph type="title"/>
          </p:nvPr>
        </p:nvSpPr>
        <p:spPr>
          <a:xfrm>
            <a:off x="2492000" y="2932796"/>
            <a:ext cx="6636318" cy="2113033"/>
          </a:xfrm>
          <a:prstGeom prst="rect">
            <a:avLst/>
          </a:prstGeom>
          <a:noFill/>
          <a:ln>
            <a:noFill/>
          </a:ln>
        </p:spPr>
        <p:txBody>
          <a:bodyPr spcFirstLastPara="1" wrap="square" lIns="72734" tIns="36357" rIns="72734" bIns="36357" anchor="ctr" anchorCtr="0">
            <a:noAutofit/>
          </a:bodyPr>
          <a:lstStyle/>
          <a:p>
            <a:pPr>
              <a:lnSpc>
                <a:spcPct val="107000"/>
              </a:lnSpc>
              <a:buClr>
                <a:schemeClr val="dk1"/>
              </a:buClr>
              <a:buSzPts val="1400"/>
            </a:pPr>
            <a:r>
              <a:rPr lang="fr-FR" sz="3157" b="1" dirty="0">
                <a:latin typeface="Aptos" panose="020B0004020202020204" pitchFamily="34" charset="0"/>
                <a:ea typeface="Aptos" panose="020B0004020202020204" pitchFamily="34" charset="0"/>
                <a:cs typeface="Calibri" panose="020F0502020204030204" pitchFamily="34" charset="0"/>
              </a:rPr>
              <a:t>L’intégration du genre dans un projet de santé</a:t>
            </a:r>
            <a:endParaRPr lang="fr-FR" sz="3157" b="1" dirty="0"/>
          </a:p>
        </p:txBody>
      </p:sp>
      <p:sp>
        <p:nvSpPr>
          <p:cNvPr id="171" name="Google Shape;171;p6">
            <a:extLst>
              <a:ext uri="{FF2B5EF4-FFF2-40B4-BE49-F238E27FC236}">
                <a16:creationId xmlns:a16="http://schemas.microsoft.com/office/drawing/2014/main" id="{A154CCA1-032E-7F42-10D2-0A418CBE0CC9}"/>
              </a:ext>
            </a:extLst>
          </p:cNvPr>
          <p:cNvSpPr txBox="1">
            <a:spLocks noGrp="1"/>
          </p:cNvSpPr>
          <p:nvPr>
            <p:ph type="sldNum" idx="4294967295"/>
          </p:nvPr>
        </p:nvSpPr>
        <p:spPr>
          <a:xfrm>
            <a:off x="7685512" y="6347405"/>
            <a:ext cx="1913363" cy="319526"/>
          </a:xfrm>
          <a:prstGeom prst="rect">
            <a:avLst/>
          </a:prstGeom>
          <a:noFill/>
          <a:ln>
            <a:noFill/>
          </a:ln>
        </p:spPr>
        <p:txBody>
          <a:bodyPr spcFirstLastPara="1" wrap="square" lIns="72734" tIns="36357" rIns="72734" bIns="36357" anchor="ctr" anchorCtr="0">
            <a:noAutofit/>
          </a:bodyPr>
          <a:lstStyle/>
          <a:p>
            <a:pPr defTabSz="727510"/>
            <a:fld id="{00000000-1234-1234-1234-123412341234}" type="slidenum">
              <a:rPr lang="fr-FR"/>
              <a:pPr defTabSz="727510"/>
              <a:t>42</a:t>
            </a:fld>
            <a:endParaRPr dirty="0"/>
          </a:p>
        </p:txBody>
      </p:sp>
    </p:spTree>
    <p:extLst>
      <p:ext uri="{BB962C8B-B14F-4D97-AF65-F5344CB8AC3E}">
        <p14:creationId xmlns:p14="http://schemas.microsoft.com/office/powerpoint/2010/main" val="32868833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499081-24EF-0469-47BD-E71DEC7186A8}"/>
              </a:ext>
            </a:extLst>
          </p:cNvPr>
          <p:cNvSpPr>
            <a:spLocks noGrp="1"/>
          </p:cNvSpPr>
          <p:nvPr>
            <p:ph type="title"/>
          </p:nvPr>
        </p:nvSpPr>
        <p:spPr>
          <a:xfrm>
            <a:off x="494496" y="385015"/>
            <a:ext cx="7993409" cy="1135458"/>
          </a:xfrm>
          <a:ln>
            <a:noFill/>
          </a:ln>
        </p:spPr>
        <p:txBody>
          <a:bodyPr vert="horz" lIns="91440" tIns="45720" rIns="91440" bIns="45720" rtlCol="0" anchor="ctr">
            <a:normAutofit fontScale="90000"/>
          </a:bodyPr>
          <a:lstStyle/>
          <a:p>
            <a:pPr algn="ctr"/>
            <a:br>
              <a:rPr lang="fr-FR" sz="2800" dirty="0">
                <a:solidFill>
                  <a:srgbClr val="002060"/>
                </a:solidFill>
                <a:latin typeface="Arial" panose="020B0604020202020204" pitchFamily="34" charset="0"/>
                <a:cs typeface="Arial" panose="020B0604020202020204" pitchFamily="34" charset="0"/>
              </a:rPr>
            </a:br>
            <a:r>
              <a:rPr lang="fr-FR" sz="2800" dirty="0">
                <a:solidFill>
                  <a:srgbClr val="002060"/>
                </a:solidFill>
                <a:latin typeface="Arial" panose="020B0604020202020204" pitchFamily="34" charset="0"/>
                <a:cs typeface="Arial" panose="020B0604020202020204" pitchFamily="34" charset="0"/>
              </a:rPr>
              <a:t>Le genre: un outil d’analyse critique d’un projet ou d’une recherche</a:t>
            </a:r>
          </a:p>
        </p:txBody>
      </p:sp>
      <p:sp>
        <p:nvSpPr>
          <p:cNvPr id="3" name="Espace réservé du contenu 2">
            <a:extLst>
              <a:ext uri="{FF2B5EF4-FFF2-40B4-BE49-F238E27FC236}">
                <a16:creationId xmlns:a16="http://schemas.microsoft.com/office/drawing/2014/main" id="{F454180E-7039-D1D1-1B9A-0FC642CAEC9B}"/>
              </a:ext>
            </a:extLst>
          </p:cNvPr>
          <p:cNvSpPr>
            <a:spLocks noGrp="1"/>
          </p:cNvSpPr>
          <p:nvPr>
            <p:ph idx="1"/>
          </p:nvPr>
        </p:nvSpPr>
        <p:spPr>
          <a:xfrm>
            <a:off x="494496" y="1520473"/>
            <a:ext cx="9221688" cy="5160231"/>
          </a:xfrm>
        </p:spPr>
        <p:txBody>
          <a:bodyPr>
            <a:normAutofit fontScale="85000" lnSpcReduction="10000"/>
          </a:bodyPr>
          <a:lstStyle/>
          <a:p>
            <a:pPr marL="0" indent="0">
              <a:buNone/>
            </a:pPr>
            <a:endParaRPr lang="fr-FR" sz="2105" dirty="0">
              <a:latin typeface="Arial" panose="020B0604020202020204" pitchFamily="34" charset="0"/>
              <a:cs typeface="Arial" panose="020B0604020202020204" pitchFamily="34" charset="0"/>
            </a:endParaRPr>
          </a:p>
          <a:p>
            <a:pPr algn="l">
              <a:lnSpc>
                <a:spcPct val="150000"/>
              </a:lnSpc>
            </a:pPr>
            <a:r>
              <a:rPr lang="fr-FR" sz="2400" b="1" dirty="0">
                <a:solidFill>
                  <a:srgbClr val="1F1F1F"/>
                </a:solidFill>
                <a:latin typeface="Arial" panose="020B0604020202020204" pitchFamily="34" charset="0"/>
                <a:cs typeface="Arial" panose="020B0604020202020204" pitchFamily="34" charset="0"/>
              </a:rPr>
              <a:t>Outil d’observation </a:t>
            </a:r>
            <a:r>
              <a:rPr lang="fr-FR" sz="2400" dirty="0">
                <a:solidFill>
                  <a:srgbClr val="1F1F1F"/>
                </a:solidFill>
                <a:latin typeface="Arial" panose="020B0604020202020204" pitchFamily="34" charset="0"/>
                <a:cs typeface="Arial" panose="020B0604020202020204" pitchFamily="34" charset="0"/>
              </a:rPr>
              <a:t>d’une réalité empirique de division et de hiérarchisation qui organise le monde social de façon binaire  hommes / femmes </a:t>
            </a:r>
          </a:p>
          <a:p>
            <a:pPr algn="l">
              <a:lnSpc>
                <a:spcPct val="150000"/>
              </a:lnSpc>
            </a:pPr>
            <a:r>
              <a:rPr lang="fr-FR" sz="2400" b="1" dirty="0">
                <a:solidFill>
                  <a:srgbClr val="1F1F1F"/>
                </a:solidFill>
                <a:latin typeface="Arial" panose="020B0604020202020204" pitchFamily="34" charset="0"/>
                <a:cs typeface="Arial" panose="020B0604020202020204" pitchFamily="34" charset="0"/>
              </a:rPr>
              <a:t>Outil d’analyse </a:t>
            </a:r>
            <a:r>
              <a:rPr lang="fr-FR" sz="2400" dirty="0">
                <a:solidFill>
                  <a:srgbClr val="1F1F1F"/>
                </a:solidFill>
                <a:latin typeface="Arial" panose="020B0604020202020204" pitchFamily="34" charset="0"/>
                <a:cs typeface="Arial" panose="020B0604020202020204" pitchFamily="34" charset="0"/>
              </a:rPr>
              <a:t>des conséquences scientifiques et politiques de la catégorisation et des normes sociales liées au sexe ainsi que le processus culturel et historique de la construction des différences et des inégalités.</a:t>
            </a:r>
          </a:p>
          <a:p>
            <a:pPr marL="0" indent="0">
              <a:buNone/>
            </a:pPr>
            <a:endParaRPr lang="fr-FR" sz="2400" b="0" dirty="0">
              <a:solidFill>
                <a:srgbClr val="333333"/>
              </a:solidFill>
              <a:effectLst/>
              <a:latin typeface="Arial" panose="020B0604020202020204" pitchFamily="34" charset="0"/>
              <a:cs typeface="Arial" panose="020B0604020202020204" pitchFamily="34" charset="0"/>
            </a:endParaRPr>
          </a:p>
          <a:p>
            <a:pPr marL="0" indent="0" algn="ctr">
              <a:buNone/>
            </a:pPr>
            <a:endParaRPr lang="fr-FR" sz="2400" i="1" dirty="0">
              <a:solidFill>
                <a:schemeClr val="accent1"/>
              </a:solidFill>
              <a:latin typeface="Arial" panose="020B0604020202020204" pitchFamily="34" charset="0"/>
              <a:cs typeface="Arial" panose="020B0604020202020204" pitchFamily="34" charset="0"/>
            </a:endParaRPr>
          </a:p>
          <a:p>
            <a:pPr marL="0" indent="0" algn="ctr">
              <a:lnSpc>
                <a:spcPct val="120000"/>
              </a:lnSpc>
              <a:spcBef>
                <a:spcPts val="0"/>
              </a:spcBef>
              <a:buNone/>
            </a:pPr>
            <a:r>
              <a:rPr lang="fr-FR" sz="2400" i="1" dirty="0">
                <a:solidFill>
                  <a:schemeClr val="accent1"/>
                </a:solidFill>
                <a:latin typeface="Arial" panose="020B0604020202020204" pitchFamily="34" charset="0"/>
                <a:cs typeface="Arial" panose="020B0604020202020204" pitchFamily="34" charset="0"/>
              </a:rPr>
              <a:t> A</a:t>
            </a:r>
            <a:r>
              <a:rPr lang="fr-FR" sz="2400" b="0" i="1" dirty="0">
                <a:solidFill>
                  <a:schemeClr val="accent1"/>
                </a:solidFill>
                <a:effectLst/>
                <a:latin typeface="Arial" panose="020B0604020202020204" pitchFamily="34" charset="0"/>
                <a:cs typeface="Arial" panose="020B0604020202020204" pitchFamily="34" charset="0"/>
              </a:rPr>
              <a:t>nalyse critique qui vise à déconstruire cette binarité</a:t>
            </a:r>
          </a:p>
          <a:p>
            <a:pPr marL="0" indent="0" algn="ctr">
              <a:lnSpc>
                <a:spcPct val="120000"/>
              </a:lnSpc>
              <a:spcBef>
                <a:spcPts val="0"/>
              </a:spcBef>
              <a:buNone/>
            </a:pPr>
            <a:r>
              <a:rPr lang="fr-FR" sz="2400" i="1" dirty="0">
                <a:solidFill>
                  <a:schemeClr val="accent1"/>
                </a:solidFill>
                <a:latin typeface="Arial" panose="020B0604020202020204" pitchFamily="34" charset="0"/>
                <a:cs typeface="Arial" panose="020B0604020202020204" pitchFamily="34" charset="0"/>
              </a:rPr>
              <a:t>Favoriser la justice sociale et transformer les normes et les rapports sociaux et réduire les inégalités</a:t>
            </a:r>
          </a:p>
          <a:p>
            <a:endParaRPr lang="fr-FR" sz="2105" dirty="0">
              <a:latin typeface="Arial" panose="020B0604020202020204" pitchFamily="34" charset="0"/>
              <a:cs typeface="Arial" panose="020B0604020202020204" pitchFamily="34" charset="0"/>
            </a:endParaRPr>
          </a:p>
        </p:txBody>
      </p:sp>
      <p:sp>
        <p:nvSpPr>
          <p:cNvPr id="5" name="Flèche : bas 4">
            <a:extLst>
              <a:ext uri="{FF2B5EF4-FFF2-40B4-BE49-F238E27FC236}">
                <a16:creationId xmlns:a16="http://schemas.microsoft.com/office/drawing/2014/main" id="{3B61E27F-1832-0703-B3A0-06C3903A7C62}"/>
              </a:ext>
            </a:extLst>
          </p:cNvPr>
          <p:cNvSpPr/>
          <p:nvPr/>
        </p:nvSpPr>
        <p:spPr>
          <a:xfrm>
            <a:off x="5225623" y="4755342"/>
            <a:ext cx="240566" cy="519478"/>
          </a:xfrm>
          <a:prstGeom prst="downArrow">
            <a:avLst>
              <a:gd name="adj1" fmla="val 2963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buClrTx/>
              <a:defRPr/>
            </a:pPr>
            <a:endParaRPr lang="fr-FR" sz="1579" kern="1200" dirty="0">
              <a:solidFill>
                <a:prstClr val="white"/>
              </a:solidFill>
              <a:latin typeface="Calibri" panose="020F0502020204030204"/>
            </a:endParaRPr>
          </a:p>
        </p:txBody>
      </p:sp>
      <p:pic>
        <p:nvPicPr>
          <p:cNvPr id="4" name="Picture 2" descr="Expertise France — Wikipédia">
            <a:extLst>
              <a:ext uri="{FF2B5EF4-FFF2-40B4-BE49-F238E27FC236}">
                <a16:creationId xmlns:a16="http://schemas.microsoft.com/office/drawing/2014/main" id="{765578D0-96A6-C98B-6EBB-CA0D5BF103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7905" y="285796"/>
            <a:ext cx="1583850" cy="548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6911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F108AD-2158-8ECF-8217-9C32DD7E2524}"/>
              </a:ext>
            </a:extLst>
          </p:cNvPr>
          <p:cNvSpPr>
            <a:spLocks noGrp="1"/>
          </p:cNvSpPr>
          <p:nvPr>
            <p:ph type="title"/>
          </p:nvPr>
        </p:nvSpPr>
        <p:spPr>
          <a:xfrm>
            <a:off x="409598" y="417403"/>
            <a:ext cx="7545682" cy="877997"/>
          </a:xfrm>
          <a:ln>
            <a:noFill/>
          </a:ln>
        </p:spPr>
        <p:txBody>
          <a:bodyPr vert="horz" lIns="91440" tIns="45720" rIns="91440" bIns="45720" rtlCol="0" anchor="ctr">
            <a:normAutofit fontScale="90000"/>
          </a:bodyPr>
          <a:lstStyle/>
          <a:p>
            <a:pPr algn="ctr"/>
            <a:br>
              <a:rPr lang="fr-FR" sz="2800" dirty="0">
                <a:solidFill>
                  <a:srgbClr val="002060"/>
                </a:solidFill>
                <a:latin typeface="Arial" panose="020B0604020202020204" pitchFamily="34" charset="0"/>
                <a:cs typeface="Arial" panose="020B0604020202020204" pitchFamily="34" charset="0"/>
              </a:rPr>
            </a:br>
            <a:r>
              <a:rPr lang="fr-FR" sz="3600" dirty="0">
                <a:solidFill>
                  <a:srgbClr val="002060"/>
                </a:solidFill>
                <a:latin typeface="Arial" panose="020B0604020202020204" pitchFamily="34" charset="0"/>
                <a:cs typeface="Arial" panose="020B0604020202020204" pitchFamily="34" charset="0"/>
              </a:rPr>
              <a:t>Analyse critique du réel par le prisme </a:t>
            </a:r>
            <a:br>
              <a:rPr lang="fr-FR" sz="3600" dirty="0">
                <a:solidFill>
                  <a:srgbClr val="002060"/>
                </a:solidFill>
                <a:latin typeface="Arial" panose="020B0604020202020204" pitchFamily="34" charset="0"/>
                <a:cs typeface="Arial" panose="020B0604020202020204" pitchFamily="34" charset="0"/>
              </a:rPr>
            </a:br>
            <a:r>
              <a:rPr lang="fr-FR" sz="3600" dirty="0">
                <a:solidFill>
                  <a:srgbClr val="002060"/>
                </a:solidFill>
                <a:latin typeface="Arial" panose="020B0604020202020204" pitchFamily="34" charset="0"/>
                <a:cs typeface="Arial" panose="020B0604020202020204" pitchFamily="34" charset="0"/>
              </a:rPr>
              <a:t>du genre</a:t>
            </a:r>
            <a:br>
              <a:rPr lang="fr-FR" altLang="fr-FR" sz="2800" dirty="0">
                <a:solidFill>
                  <a:srgbClr val="002060"/>
                </a:solidFill>
                <a:latin typeface="Arial" panose="020B0604020202020204" pitchFamily="34" charset="0"/>
                <a:cs typeface="Arial" panose="020B0604020202020204" pitchFamily="34" charset="0"/>
              </a:rPr>
            </a:br>
            <a:endParaRPr lang="fr-FR" sz="2800" dirty="0">
              <a:solidFill>
                <a:srgbClr val="002060"/>
              </a:solidFill>
              <a:latin typeface="Arial" panose="020B0604020202020204" pitchFamily="34" charset="0"/>
              <a:cs typeface="Arial" panose="020B0604020202020204" pitchFamily="34" charset="0"/>
            </a:endParaRPr>
          </a:p>
        </p:txBody>
      </p:sp>
      <p:sp>
        <p:nvSpPr>
          <p:cNvPr id="3" name="Espace réservé du contenu 2">
            <a:extLst>
              <a:ext uri="{FF2B5EF4-FFF2-40B4-BE49-F238E27FC236}">
                <a16:creationId xmlns:a16="http://schemas.microsoft.com/office/drawing/2014/main" id="{5319ECC7-414D-E907-C872-8839873EB51C}"/>
              </a:ext>
            </a:extLst>
          </p:cNvPr>
          <p:cNvSpPr>
            <a:spLocks noGrp="1"/>
          </p:cNvSpPr>
          <p:nvPr>
            <p:ph idx="1"/>
          </p:nvPr>
        </p:nvSpPr>
        <p:spPr>
          <a:xfrm>
            <a:off x="735062" y="1805330"/>
            <a:ext cx="9221688" cy="4778361"/>
          </a:xfrm>
        </p:spPr>
        <p:txBody>
          <a:bodyPr>
            <a:normAutofit lnSpcReduction="10000"/>
          </a:bodyPr>
          <a:lstStyle/>
          <a:p>
            <a:pPr marL="0" indent="0" algn="just">
              <a:buNone/>
            </a:pPr>
            <a:endParaRPr lang="fr-FR" altLang="fr-FR" sz="1754" dirty="0"/>
          </a:p>
          <a:p>
            <a:pPr marL="0" indent="0" algn="just">
              <a:lnSpc>
                <a:spcPct val="150000"/>
              </a:lnSpc>
              <a:buNone/>
            </a:pPr>
            <a:endParaRPr lang="fr-FR" sz="1754" dirty="0">
              <a:ea typeface="Calibri" panose="020F0502020204030204" pitchFamily="34" charset="0"/>
              <a:cs typeface="Calibri" panose="020F0502020204030204" pitchFamily="34" charset="0"/>
            </a:endParaRPr>
          </a:p>
          <a:p>
            <a:pPr marL="0" indent="0" algn="just">
              <a:lnSpc>
                <a:spcPct val="110000"/>
              </a:lnSpc>
              <a:buNone/>
            </a:pPr>
            <a:endParaRPr lang="fr-FR" sz="1754" dirty="0">
              <a:ea typeface="Calibri" panose="020F0502020204030204" pitchFamily="34" charset="0"/>
              <a:cs typeface="Calibri" panose="020F0502020204030204" pitchFamily="34" charset="0"/>
            </a:endParaRPr>
          </a:p>
          <a:p>
            <a:pPr marL="0" indent="0" algn="just">
              <a:lnSpc>
                <a:spcPct val="110000"/>
              </a:lnSpc>
              <a:buNone/>
            </a:pPr>
            <a:endParaRPr lang="fr-FR" sz="1754" dirty="0">
              <a:ea typeface="Calibri" panose="020F0502020204030204" pitchFamily="34" charset="0"/>
              <a:cs typeface="Calibri" panose="020F0502020204030204" pitchFamily="34" charset="0"/>
            </a:endParaRPr>
          </a:p>
          <a:p>
            <a:pPr marL="0" indent="0" algn="just">
              <a:lnSpc>
                <a:spcPct val="110000"/>
              </a:lnSpc>
              <a:buNone/>
            </a:pPr>
            <a:r>
              <a:rPr lang="fr-FR" sz="1800" dirty="0">
                <a:latin typeface="Arial" panose="020B0604020202020204" pitchFamily="34" charset="0"/>
                <a:ea typeface="Calibri" panose="020F0502020204030204" pitchFamily="34" charset="0"/>
                <a:cs typeface="Arial" panose="020B0604020202020204" pitchFamily="34" charset="0"/>
              </a:rPr>
              <a:t>« Bien que la parité entre les filles et les garçons dans l'éducation soit désormais quasiment atteinte, </a:t>
            </a:r>
            <a:r>
              <a:rPr lang="fr-FR" sz="1800" b="1" dirty="0">
                <a:latin typeface="Arial" panose="020B0604020202020204" pitchFamily="34" charset="0"/>
                <a:ea typeface="Calibri" panose="020F0502020204030204" pitchFamily="34" charset="0"/>
                <a:cs typeface="Arial" panose="020B0604020202020204" pitchFamily="34" charset="0"/>
              </a:rPr>
              <a:t>le taux d'activité moyen des femmes stagne depuis 1990</a:t>
            </a:r>
            <a:r>
              <a:rPr lang="fr-FR" sz="1800" dirty="0">
                <a:latin typeface="Arial" panose="020B0604020202020204" pitchFamily="34" charset="0"/>
                <a:ea typeface="Calibri" panose="020F0502020204030204" pitchFamily="34" charset="0"/>
                <a:cs typeface="Arial" panose="020B0604020202020204" pitchFamily="34" charset="0"/>
              </a:rPr>
              <a:t> à 53 %, contre 80 % pour les hommes. Pourtant, lorsque les femmes réussissent, toute la société en bénéficie. La charge financière du ménage est moins lourde à porter pour leur conjoint. </a:t>
            </a:r>
          </a:p>
          <a:p>
            <a:pPr marL="0" indent="0" algn="just">
              <a:lnSpc>
                <a:spcPct val="110000"/>
              </a:lnSpc>
              <a:spcBef>
                <a:spcPts val="0"/>
              </a:spcBef>
              <a:buNone/>
            </a:pPr>
            <a:r>
              <a:rPr lang="fr-FR" sz="1800" dirty="0">
                <a:latin typeface="Arial" panose="020B0604020202020204" pitchFamily="34" charset="0"/>
                <a:ea typeface="Calibri" panose="020F0502020204030204" pitchFamily="34" charset="0"/>
                <a:cs typeface="Arial" panose="020B0604020202020204" pitchFamily="34" charset="0"/>
              </a:rPr>
              <a:t> Les femmes instruites et économiquement actives sont plus susceptibles d'investir dans l'éducation et la santé de leurs enfants.</a:t>
            </a:r>
          </a:p>
          <a:p>
            <a:pPr marL="0" indent="0" algn="just">
              <a:lnSpc>
                <a:spcPct val="110000"/>
              </a:lnSpc>
              <a:spcBef>
                <a:spcPts val="0"/>
              </a:spcBef>
              <a:buNone/>
            </a:pPr>
            <a:r>
              <a:rPr lang="fr-FR" sz="1800" dirty="0">
                <a:latin typeface="Arial" panose="020B0604020202020204" pitchFamily="34" charset="0"/>
                <a:ea typeface="Calibri" panose="020F0502020204030204" pitchFamily="34" charset="0"/>
                <a:cs typeface="Arial" panose="020B0604020202020204" pitchFamily="34" charset="0"/>
              </a:rPr>
              <a:t> Selon nos analyses, </a:t>
            </a:r>
            <a:r>
              <a:rPr lang="fr-FR" sz="1800" b="1" dirty="0">
                <a:latin typeface="Arial" panose="020B0604020202020204" pitchFamily="34" charset="0"/>
                <a:ea typeface="Calibri" panose="020F0502020204030204" pitchFamily="34" charset="0"/>
                <a:cs typeface="Arial" panose="020B0604020202020204" pitchFamily="34" charset="0"/>
              </a:rPr>
              <a:t>le PIB par habitant pourrait augmenter de 20 % </a:t>
            </a:r>
            <a:r>
              <a:rPr lang="fr-FR" sz="1800" dirty="0">
                <a:latin typeface="Arial" panose="020B0604020202020204" pitchFamily="34" charset="0"/>
                <a:ea typeface="Calibri" panose="020F0502020204030204" pitchFamily="34" charset="0"/>
                <a:cs typeface="Arial" panose="020B0604020202020204" pitchFamily="34" charset="0"/>
              </a:rPr>
              <a:t>et le taux de croissance mondiale pourrait doubler si on parvenait à combler les disparités hommes-femmes dans l'emploi au cours de la prochaine décennie.» </a:t>
            </a:r>
          </a:p>
          <a:p>
            <a:pPr marL="0" indent="0" algn="just">
              <a:lnSpc>
                <a:spcPct val="110000"/>
              </a:lnSpc>
              <a:spcBef>
                <a:spcPts val="0"/>
              </a:spcBef>
              <a:buNone/>
            </a:pPr>
            <a:r>
              <a:rPr lang="fr-FR" sz="1800" i="1" dirty="0">
                <a:latin typeface="Arial" panose="020B0604020202020204" pitchFamily="34" charset="0"/>
                <a:ea typeface="Calibri" panose="020F0502020204030204" pitchFamily="34" charset="0"/>
                <a:cs typeface="Arial" panose="020B0604020202020204" pitchFamily="34" charset="0"/>
              </a:rPr>
              <a:t>Banque mondiale, 2024</a:t>
            </a:r>
          </a:p>
          <a:p>
            <a:endParaRPr lang="fr-FR" dirty="0"/>
          </a:p>
        </p:txBody>
      </p:sp>
      <p:graphicFrame>
        <p:nvGraphicFramePr>
          <p:cNvPr id="4" name="Tableau 3">
            <a:extLst>
              <a:ext uri="{FF2B5EF4-FFF2-40B4-BE49-F238E27FC236}">
                <a16:creationId xmlns:a16="http://schemas.microsoft.com/office/drawing/2014/main" id="{0E0FC027-275E-F35C-57AE-21D7BB3093ED}"/>
              </a:ext>
            </a:extLst>
          </p:cNvPr>
          <p:cNvGraphicFramePr>
            <a:graphicFrameLocks noGrp="1"/>
          </p:cNvGraphicFramePr>
          <p:nvPr/>
        </p:nvGraphicFramePr>
        <p:xfrm>
          <a:off x="526943" y="1643715"/>
          <a:ext cx="9965410" cy="1362956"/>
        </p:xfrm>
        <a:graphic>
          <a:graphicData uri="http://schemas.openxmlformats.org/drawingml/2006/table">
            <a:tbl>
              <a:tblPr/>
              <a:tblGrid>
                <a:gridCol w="9965410">
                  <a:extLst>
                    <a:ext uri="{9D8B030D-6E8A-4147-A177-3AD203B41FA5}">
                      <a16:colId xmlns:a16="http://schemas.microsoft.com/office/drawing/2014/main" val="1125799185"/>
                    </a:ext>
                  </a:extLst>
                </a:gridCol>
              </a:tblGrid>
              <a:tr h="1362956">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1800" b="0" dirty="0">
                          <a:latin typeface="Arial" panose="020B0604020202020204" pitchFamily="34" charset="0"/>
                          <a:cs typeface="Arial" panose="020B0604020202020204" pitchFamily="34" charset="0"/>
                        </a:rPr>
                        <a:t>Implication des femmes </a:t>
                      </a:r>
                      <a:r>
                        <a:rPr lang="fr-FR" altLang="fr-FR" sz="1800" b="0" dirty="0">
                          <a:latin typeface="Arial" panose="020B0604020202020204" pitchFamily="34" charset="0"/>
                          <a:cs typeface="Arial" panose="020B0604020202020204" pitchFamily="34" charset="0"/>
                        </a:rPr>
                        <a:t>dans toutes les instances de la vie publique et politique favorise la paix,</a:t>
                      </a:r>
                    </a:p>
                    <a:p>
                      <a:pPr marL="0" marR="0" lvl="0" indent="0" algn="l" defTabSz="914400" rtl="0" eaLnBrk="1" fontAlgn="auto" latinLnBrk="0" hangingPunct="1">
                        <a:lnSpc>
                          <a:spcPct val="150000"/>
                        </a:lnSpc>
                        <a:spcBef>
                          <a:spcPts val="0"/>
                        </a:spcBef>
                        <a:spcAft>
                          <a:spcPts val="0"/>
                        </a:spcAft>
                        <a:buClrTx/>
                        <a:buSzTx/>
                        <a:buFontTx/>
                        <a:buNone/>
                        <a:tabLst/>
                        <a:defRPr/>
                      </a:pPr>
                      <a:r>
                        <a:rPr lang="fr-FR" altLang="fr-FR" sz="1800" b="0" dirty="0">
                          <a:latin typeface="Arial" panose="020B0604020202020204" pitchFamily="34" charset="0"/>
                          <a:cs typeface="Arial" panose="020B0604020202020204" pitchFamily="34" charset="0"/>
                        </a:rPr>
                        <a:t>facilité la résolution des conflits, réduit la pauvreté, améliore la santé physique et mentale </a:t>
                      </a:r>
                    </a:p>
                    <a:p>
                      <a:pPr marL="0" marR="0" lvl="0" indent="0" algn="l" defTabSz="914400" rtl="0" eaLnBrk="1" fontAlgn="auto" latinLnBrk="0" hangingPunct="1">
                        <a:lnSpc>
                          <a:spcPct val="150000"/>
                        </a:lnSpc>
                        <a:spcBef>
                          <a:spcPts val="0"/>
                        </a:spcBef>
                        <a:spcAft>
                          <a:spcPts val="0"/>
                        </a:spcAft>
                        <a:buClrTx/>
                        <a:buSzTx/>
                        <a:buFontTx/>
                        <a:buNone/>
                        <a:tabLst/>
                        <a:defRPr/>
                      </a:pPr>
                      <a:r>
                        <a:rPr lang="fr-FR" altLang="fr-FR" sz="1800" b="0" dirty="0">
                          <a:latin typeface="Arial" panose="020B0604020202020204" pitchFamily="34" charset="0"/>
                          <a:cs typeface="Arial" panose="020B0604020202020204" pitchFamily="34" charset="0"/>
                        </a:rPr>
                        <a:t>et la scolarisation des filles améliore le PIB</a:t>
                      </a:r>
                      <a:r>
                        <a:rPr lang="fr-FR" altLang="fr-FR" sz="1800" b="1" dirty="0">
                          <a:latin typeface="Arial" panose="020B0604020202020204" pitchFamily="34" charset="0"/>
                          <a:cs typeface="Arial" panose="020B0604020202020204" pitchFamily="34" charset="0"/>
                        </a:rPr>
                        <a:t>.</a:t>
                      </a:r>
                    </a:p>
                  </a:txBody>
                  <a:tcPr marL="80189" marR="80189" marT="40094" marB="4009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extLst>
                  <a:ext uri="{0D108BD9-81ED-4DB2-BD59-A6C34878D82A}">
                    <a16:rowId xmlns:a16="http://schemas.microsoft.com/office/drawing/2014/main" val="3284754738"/>
                  </a:ext>
                </a:extLst>
              </a:tr>
            </a:tbl>
          </a:graphicData>
        </a:graphic>
      </p:graphicFrame>
      <p:pic>
        <p:nvPicPr>
          <p:cNvPr id="5" name="Picture 2" descr="Expertise France — Wikipédia">
            <a:extLst>
              <a:ext uri="{FF2B5EF4-FFF2-40B4-BE49-F238E27FC236}">
                <a16:creationId xmlns:a16="http://schemas.microsoft.com/office/drawing/2014/main" id="{C8C1CC84-DC9B-7CA2-C18F-339CB3565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2900" y="213169"/>
            <a:ext cx="1583850" cy="548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8191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9004C3A9-C20E-E11C-5AA4-116B1EFB1AC0}"/>
              </a:ext>
            </a:extLst>
          </p:cNvPr>
          <p:cNvSpPr>
            <a:spLocks noGrp="1"/>
          </p:cNvSpPr>
          <p:nvPr>
            <p:ph type="title"/>
          </p:nvPr>
        </p:nvSpPr>
        <p:spPr>
          <a:xfrm>
            <a:off x="165043" y="663818"/>
            <a:ext cx="9168231" cy="1133985"/>
          </a:xfrm>
        </p:spPr>
        <p:txBody>
          <a:bodyPr>
            <a:noAutofit/>
          </a:bodyPr>
          <a:lstStyle/>
          <a:p>
            <a:pPr algn="ctr"/>
            <a:r>
              <a:rPr lang="fr-FR" sz="2800" dirty="0">
                <a:solidFill>
                  <a:srgbClr val="002060"/>
                </a:solidFill>
                <a:latin typeface="Arial" panose="020B0604020202020204" pitchFamily="34" charset="0"/>
                <a:cs typeface="Arial" panose="020B0604020202020204" pitchFamily="34" charset="0"/>
              </a:rPr>
              <a:t>Le genre dans un projet de santé: </a:t>
            </a:r>
            <a:br>
              <a:rPr lang="fr-FR" sz="2800" dirty="0">
                <a:solidFill>
                  <a:srgbClr val="002060"/>
                </a:solidFill>
                <a:latin typeface="Arial" panose="020B0604020202020204" pitchFamily="34" charset="0"/>
                <a:cs typeface="Arial" panose="020B0604020202020204" pitchFamily="34" charset="0"/>
              </a:rPr>
            </a:br>
            <a:r>
              <a:rPr lang="fr-FR" sz="2800" dirty="0">
                <a:solidFill>
                  <a:srgbClr val="002060"/>
                </a:solidFill>
                <a:latin typeface="Arial" panose="020B0604020202020204" pitchFamily="34" charset="0"/>
                <a:cs typeface="Arial" panose="020B0604020202020204" pitchFamily="34" charset="0"/>
              </a:rPr>
              <a:t>développer un regard différencié sur les besoins en santé des individus</a:t>
            </a:r>
          </a:p>
        </p:txBody>
      </p:sp>
      <p:sp>
        <p:nvSpPr>
          <p:cNvPr id="13" name="Espace réservé du texte 12">
            <a:extLst>
              <a:ext uri="{FF2B5EF4-FFF2-40B4-BE49-F238E27FC236}">
                <a16:creationId xmlns:a16="http://schemas.microsoft.com/office/drawing/2014/main" id="{4F87FA5F-2F20-B853-EDCC-A5DFA41154FD}"/>
              </a:ext>
            </a:extLst>
          </p:cNvPr>
          <p:cNvSpPr>
            <a:spLocks noGrp="1"/>
          </p:cNvSpPr>
          <p:nvPr>
            <p:ph type="body" idx="4"/>
          </p:nvPr>
        </p:nvSpPr>
        <p:spPr>
          <a:xfrm>
            <a:off x="614494" y="1951897"/>
            <a:ext cx="9168231" cy="5098943"/>
          </a:xfrm>
        </p:spPr>
        <p:txBody>
          <a:bodyPr>
            <a:normAutofit fontScale="77500" lnSpcReduction="20000"/>
          </a:bodyPr>
          <a:lstStyle/>
          <a:p>
            <a:pPr marL="106095" indent="0">
              <a:lnSpc>
                <a:spcPct val="150000"/>
              </a:lnSpc>
              <a:buNone/>
            </a:pPr>
            <a:r>
              <a:rPr lang="fr-FR" sz="2800" dirty="0">
                <a:latin typeface="Arial" panose="020B0604020202020204" pitchFamily="34" charset="0"/>
                <a:ea typeface="Calibri" panose="020F0502020204030204" pitchFamily="34" charset="0"/>
                <a:cs typeface="Arial" panose="020B0604020202020204" pitchFamily="34" charset="0"/>
              </a:rPr>
              <a:t>La santé n’affecte pas les hommes et les femmes de la même façon</a:t>
            </a:r>
          </a:p>
          <a:p>
            <a:pPr marL="106095" indent="0">
              <a:lnSpc>
                <a:spcPct val="150000"/>
              </a:lnSpc>
              <a:spcBef>
                <a:spcPts val="0"/>
              </a:spcBef>
              <a:buNone/>
            </a:pPr>
            <a:r>
              <a:rPr lang="fr-FR" sz="2800" dirty="0">
                <a:latin typeface="Arial" panose="020B0604020202020204" pitchFamily="34" charset="0"/>
                <a:ea typeface="Calibri" panose="020F0502020204030204" pitchFamily="34" charset="0"/>
                <a:cs typeface="Arial" panose="020B0604020202020204" pitchFamily="34" charset="0"/>
              </a:rPr>
              <a:t>Le genre : un déterminant des inégalités en santé </a:t>
            </a:r>
          </a:p>
          <a:p>
            <a:pPr lvl="1">
              <a:lnSpc>
                <a:spcPct val="150000"/>
              </a:lnSpc>
              <a:buFont typeface="Arial" panose="020B0604020202020204" pitchFamily="34" charset="0"/>
              <a:buChar char="•"/>
            </a:pPr>
            <a:r>
              <a:rPr lang="fr-FR" sz="2600" dirty="0">
                <a:latin typeface="Arial" panose="020B0604020202020204" pitchFamily="34" charset="0"/>
                <a:ea typeface="Calibri" panose="020F0502020204030204" pitchFamily="34" charset="0"/>
                <a:cs typeface="Arial" panose="020B0604020202020204" pitchFamily="34" charset="0"/>
              </a:rPr>
              <a:t>Exposition/protection aux dangers pour la santé</a:t>
            </a:r>
          </a:p>
          <a:p>
            <a:pPr lvl="1">
              <a:lnSpc>
                <a:spcPct val="150000"/>
              </a:lnSpc>
              <a:buFont typeface="Arial" panose="020B0604020202020204" pitchFamily="34" charset="0"/>
              <a:buChar char="•"/>
            </a:pPr>
            <a:r>
              <a:rPr lang="fr-FR" sz="2600" dirty="0">
                <a:latin typeface="Arial" panose="020B0604020202020204" pitchFamily="34" charset="0"/>
                <a:ea typeface="Calibri" panose="020F0502020204030204" pitchFamily="34" charset="0"/>
                <a:cs typeface="Arial" panose="020B0604020202020204" pitchFamily="34" charset="0"/>
              </a:rPr>
              <a:t>Espérance de vie et plus courte des hommes (plus guerrier, plus d’accident de la route, plus tabagique, plus alcoolisé …) par comportements attendus des hommes</a:t>
            </a:r>
          </a:p>
          <a:p>
            <a:pPr lvl="1">
              <a:lnSpc>
                <a:spcPct val="150000"/>
              </a:lnSpc>
              <a:buFont typeface="Arial" panose="020B0604020202020204" pitchFamily="34" charset="0"/>
              <a:buChar char="•"/>
            </a:pPr>
            <a:r>
              <a:rPr lang="fr-FR" sz="2600" dirty="0">
                <a:latin typeface="Arial" panose="020B0604020202020204" pitchFamily="34" charset="0"/>
                <a:ea typeface="Calibri" panose="020F0502020204030204" pitchFamily="34" charset="0"/>
                <a:cs typeface="Arial" panose="020B0604020202020204" pitchFamily="34" charset="0"/>
              </a:rPr>
              <a:t>Des relations de pouvoir F/H qui réduisent l’accès des femmes aux services de santé, distribution de l’argent du ménage +/- allouée à la santé (pays du Sud)</a:t>
            </a:r>
          </a:p>
          <a:p>
            <a:pPr lvl="1">
              <a:lnSpc>
                <a:spcPct val="150000"/>
              </a:lnSpc>
              <a:buFont typeface="Arial" panose="020B0604020202020204" pitchFamily="34" charset="0"/>
              <a:buChar char="•"/>
            </a:pPr>
            <a:r>
              <a:rPr lang="fr-FR" sz="2600" dirty="0">
                <a:latin typeface="Arial" panose="020B0604020202020204" pitchFamily="34" charset="0"/>
                <a:ea typeface="Calibri" panose="020F0502020204030204" pitchFamily="34" charset="0"/>
                <a:cs typeface="Arial" panose="020B0604020202020204" pitchFamily="34" charset="0"/>
              </a:rPr>
              <a:t>Rapport à la santé: réticence sociale des hommes à se soigner  « homme fort = pas malade »</a:t>
            </a:r>
          </a:p>
          <a:p>
            <a:endParaRPr lang="fr-FR" dirty="0"/>
          </a:p>
        </p:txBody>
      </p:sp>
    </p:spTree>
    <p:extLst>
      <p:ext uri="{BB962C8B-B14F-4D97-AF65-F5344CB8AC3E}">
        <p14:creationId xmlns:p14="http://schemas.microsoft.com/office/powerpoint/2010/main" val="19346958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101C1-50B9-4D13-FF15-2B1378D0654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5195A88-F602-26F1-A3D1-129E8573CF60}"/>
              </a:ext>
            </a:extLst>
          </p:cNvPr>
          <p:cNvSpPr>
            <a:spLocks noGrp="1"/>
          </p:cNvSpPr>
          <p:nvPr>
            <p:ph type="title"/>
          </p:nvPr>
        </p:nvSpPr>
        <p:spPr>
          <a:xfrm>
            <a:off x="309967" y="1022416"/>
            <a:ext cx="9949912" cy="1085353"/>
          </a:xfrm>
        </p:spPr>
        <p:txBody>
          <a:bodyPr>
            <a:normAutofit/>
          </a:bodyPr>
          <a:lstStyle/>
          <a:p>
            <a:r>
              <a:rPr lang="fr-FR" sz="3600" dirty="0">
                <a:solidFill>
                  <a:schemeClr val="accent1">
                    <a:lumMod val="75000"/>
                  </a:schemeClr>
                </a:solidFill>
                <a:latin typeface="Arial" panose="020B0604020202020204" pitchFamily="34" charset="0"/>
                <a:cs typeface="Arial" panose="020B0604020202020204" pitchFamily="34" charset="0"/>
              </a:rPr>
              <a:t>Valeur ajoutée du genre dans un projet de santé</a:t>
            </a:r>
          </a:p>
        </p:txBody>
      </p:sp>
      <p:sp>
        <p:nvSpPr>
          <p:cNvPr id="3" name="Espace réservé du contenu 2">
            <a:extLst>
              <a:ext uri="{FF2B5EF4-FFF2-40B4-BE49-F238E27FC236}">
                <a16:creationId xmlns:a16="http://schemas.microsoft.com/office/drawing/2014/main" id="{55D8B673-90B7-093E-0522-061B7125F5A9}"/>
              </a:ext>
            </a:extLst>
          </p:cNvPr>
          <p:cNvSpPr>
            <a:spLocks noGrp="1"/>
          </p:cNvSpPr>
          <p:nvPr>
            <p:ph idx="1"/>
          </p:nvPr>
        </p:nvSpPr>
        <p:spPr>
          <a:xfrm>
            <a:off x="647184" y="2216259"/>
            <a:ext cx="9221688" cy="4928460"/>
          </a:xfrm>
        </p:spPr>
        <p:txBody>
          <a:bodyPr>
            <a:normAutofit/>
          </a:bodyPr>
          <a:lstStyle/>
          <a:p>
            <a:pPr marL="300723" indent="-300723">
              <a:lnSpc>
                <a:spcPct val="150000"/>
              </a:lnSpc>
              <a:spcAft>
                <a:spcPts val="702"/>
              </a:spcAft>
              <a:buSzPts val="1000"/>
              <a:buFont typeface="Symbol" panose="05050102010706020507" pitchFamily="18" charset="2"/>
              <a:buChar char=""/>
            </a:pPr>
            <a:r>
              <a:rPr lang="fr-FR" sz="2200" kern="100" dirty="0">
                <a:latin typeface="Arial" panose="020B0604020202020204" pitchFamily="34" charset="0"/>
                <a:ea typeface="Aptos" panose="020B0004020202020204" pitchFamily="34" charset="0"/>
                <a:cs typeface="Arial" panose="020B0604020202020204" pitchFamily="34" charset="0"/>
              </a:rPr>
              <a:t>Permettre une meilleure compréhension des comportements de santé et cible mieux les comportements à risque,</a:t>
            </a:r>
          </a:p>
          <a:p>
            <a:pPr marL="300723" indent="-300723">
              <a:lnSpc>
                <a:spcPct val="150000"/>
              </a:lnSpc>
              <a:spcAft>
                <a:spcPts val="702"/>
              </a:spcAft>
              <a:buSzPts val="1000"/>
              <a:buFont typeface="Symbol" panose="05050102010706020507" pitchFamily="18" charset="2"/>
              <a:buChar char=""/>
              <a:tabLst>
                <a:tab pos="200482" algn="l"/>
              </a:tabLst>
            </a:pPr>
            <a:r>
              <a:rPr lang="fr-FR" sz="2200" kern="100" dirty="0">
                <a:latin typeface="Arial" panose="020B0604020202020204" pitchFamily="34" charset="0"/>
                <a:cs typeface="Arial" panose="020B0604020202020204" pitchFamily="34" charset="0"/>
              </a:rPr>
              <a:t>Permettre de mieux répondre aux besoins spécifiques et différenciés de chacun selon son sexe et sa vulnérabilité,</a:t>
            </a:r>
          </a:p>
          <a:p>
            <a:pPr marL="300723" indent="-300723">
              <a:lnSpc>
                <a:spcPct val="150000"/>
              </a:lnSpc>
              <a:spcAft>
                <a:spcPts val="702"/>
              </a:spcAft>
              <a:buSzPts val="1000"/>
              <a:buFont typeface="Symbol" panose="05050102010706020507" pitchFamily="18" charset="2"/>
              <a:buChar char=""/>
              <a:tabLst>
                <a:tab pos="200482" algn="l"/>
              </a:tabLst>
            </a:pPr>
            <a:r>
              <a:rPr lang="fr-FR" sz="2200" kern="100" dirty="0">
                <a:latin typeface="Arial" panose="020B0604020202020204" pitchFamily="34" charset="0"/>
                <a:ea typeface="Aptos" panose="020B0004020202020204" pitchFamily="34" charset="0"/>
                <a:cs typeface="Arial" panose="020B0604020202020204" pitchFamily="34" charset="0"/>
              </a:rPr>
              <a:t>Renforcer l’efficacité des interventions car la prise en compte des différences de genre permet d'adapter les projets aux réalités vécues par les différents individus (ou groupes d’individus)</a:t>
            </a:r>
          </a:p>
          <a:p>
            <a:pPr marL="300723" indent="-300723">
              <a:lnSpc>
                <a:spcPct val="150000"/>
              </a:lnSpc>
              <a:spcAft>
                <a:spcPts val="702"/>
              </a:spcAft>
              <a:buSzPts val="1000"/>
              <a:buFont typeface="Symbol" panose="05050102010706020507" pitchFamily="18" charset="2"/>
              <a:buChar char=""/>
              <a:tabLst>
                <a:tab pos="200482" algn="l"/>
              </a:tabLst>
            </a:pPr>
            <a:endParaRPr lang="fr-FR" sz="2200" kern="100" dirty="0">
              <a:latin typeface="Arial" panose="020B0604020202020204" pitchFamily="34" charset="0"/>
              <a:ea typeface="Aptos" panose="020B0004020202020204" pitchFamily="34" charset="0"/>
              <a:cs typeface="Arial" panose="020B0604020202020204" pitchFamily="34" charset="0"/>
            </a:endParaRPr>
          </a:p>
          <a:p>
            <a:pPr marL="0" indent="0">
              <a:buNone/>
            </a:pPr>
            <a:endParaRPr lang="fr-FR" dirty="0"/>
          </a:p>
        </p:txBody>
      </p:sp>
      <p:pic>
        <p:nvPicPr>
          <p:cNvPr id="4" name="Picture 2" descr="Expertise France — Wikipédia">
            <a:extLst>
              <a:ext uri="{FF2B5EF4-FFF2-40B4-BE49-F238E27FC236}">
                <a16:creationId xmlns:a16="http://schemas.microsoft.com/office/drawing/2014/main" id="{CBC3D0BF-9DC1-577A-96BE-9A55F76424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2900" y="213169"/>
            <a:ext cx="1583850" cy="548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611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1906FE-03D4-3DFD-5811-BDA7D211C0FA}"/>
              </a:ext>
            </a:extLst>
          </p:cNvPr>
          <p:cNvSpPr>
            <a:spLocks noGrp="1"/>
          </p:cNvSpPr>
          <p:nvPr>
            <p:ph type="title"/>
          </p:nvPr>
        </p:nvSpPr>
        <p:spPr>
          <a:xfrm>
            <a:off x="245956" y="619932"/>
            <a:ext cx="9532647" cy="1243739"/>
          </a:xfrm>
        </p:spPr>
        <p:txBody>
          <a:bodyPr>
            <a:normAutofit/>
          </a:bodyPr>
          <a:lstStyle/>
          <a:p>
            <a:pPr algn="ctr"/>
            <a:r>
              <a:rPr lang="fr-FR" sz="3600" dirty="0">
                <a:solidFill>
                  <a:schemeClr val="accent1">
                    <a:lumMod val="75000"/>
                  </a:schemeClr>
                </a:solidFill>
                <a:latin typeface="Arial" panose="020B0604020202020204" pitchFamily="34" charset="0"/>
                <a:cs typeface="Arial" panose="020B0604020202020204" pitchFamily="34" charset="0"/>
              </a:rPr>
              <a:t>V</a:t>
            </a:r>
            <a:r>
              <a:rPr lang="fr-FR" sz="3200" dirty="0">
                <a:solidFill>
                  <a:schemeClr val="accent1">
                    <a:lumMod val="75000"/>
                  </a:schemeClr>
                </a:solidFill>
                <a:latin typeface="Arial" panose="020B0604020202020204" pitchFamily="34" charset="0"/>
                <a:cs typeface="Arial" panose="020B0604020202020204" pitchFamily="34" charset="0"/>
              </a:rPr>
              <a:t>aleur ajoutée du genre dans un projet </a:t>
            </a:r>
            <a:br>
              <a:rPr lang="fr-FR" sz="3200" dirty="0">
                <a:solidFill>
                  <a:schemeClr val="accent1">
                    <a:lumMod val="75000"/>
                  </a:schemeClr>
                </a:solidFill>
                <a:latin typeface="Arial" panose="020B0604020202020204" pitchFamily="34" charset="0"/>
                <a:cs typeface="Arial" panose="020B0604020202020204" pitchFamily="34" charset="0"/>
              </a:rPr>
            </a:br>
            <a:r>
              <a:rPr lang="fr-FR" sz="3200" dirty="0">
                <a:solidFill>
                  <a:schemeClr val="accent1">
                    <a:lumMod val="75000"/>
                  </a:schemeClr>
                </a:solidFill>
                <a:latin typeface="Arial" panose="020B0604020202020204" pitchFamily="34" charset="0"/>
                <a:cs typeface="Arial" panose="020B0604020202020204" pitchFamily="34" charset="0"/>
              </a:rPr>
              <a:t>de santé</a:t>
            </a:r>
          </a:p>
        </p:txBody>
      </p:sp>
      <p:sp>
        <p:nvSpPr>
          <p:cNvPr id="3" name="Espace réservé du contenu 2">
            <a:extLst>
              <a:ext uri="{FF2B5EF4-FFF2-40B4-BE49-F238E27FC236}">
                <a16:creationId xmlns:a16="http://schemas.microsoft.com/office/drawing/2014/main" id="{95F1FA52-C825-EEF2-670D-752046CECCC1}"/>
              </a:ext>
            </a:extLst>
          </p:cNvPr>
          <p:cNvSpPr>
            <a:spLocks noGrp="1"/>
          </p:cNvSpPr>
          <p:nvPr>
            <p:ph idx="1"/>
          </p:nvPr>
        </p:nvSpPr>
        <p:spPr>
          <a:xfrm>
            <a:off x="603244" y="1863671"/>
            <a:ext cx="9532647" cy="4785102"/>
          </a:xfrm>
        </p:spPr>
        <p:txBody>
          <a:bodyPr>
            <a:normAutofit fontScale="92500"/>
          </a:bodyPr>
          <a:lstStyle/>
          <a:p>
            <a:pPr>
              <a:lnSpc>
                <a:spcPct val="150000"/>
              </a:lnSpc>
            </a:pPr>
            <a:r>
              <a:rPr lang="fr-FR" sz="2400" dirty="0">
                <a:latin typeface="Arial" panose="020B0604020202020204" pitchFamily="34" charset="0"/>
                <a:cs typeface="Arial" panose="020B0604020202020204" pitchFamily="34" charset="0"/>
              </a:rPr>
              <a:t>Documenter (diagnostic) et affiner (intervention)</a:t>
            </a:r>
            <a:r>
              <a:rPr lang="fr-FR" sz="2400" kern="100" dirty="0">
                <a:latin typeface="Arial" panose="020B0604020202020204" pitchFamily="34" charset="0"/>
                <a:ea typeface="Aptos" panose="020B0004020202020204" pitchFamily="34" charset="0"/>
                <a:cs typeface="Arial" panose="020B0604020202020204" pitchFamily="34" charset="0"/>
              </a:rPr>
              <a:t> les relations sociales de soin entre les soignant.es et les soigné.es </a:t>
            </a:r>
          </a:p>
          <a:p>
            <a:pPr>
              <a:lnSpc>
                <a:spcPct val="150000"/>
              </a:lnSpc>
            </a:pPr>
            <a:r>
              <a:rPr lang="fr-FR" sz="2400" kern="100" dirty="0">
                <a:latin typeface="Arial" panose="020B0604020202020204" pitchFamily="34" charset="0"/>
                <a:ea typeface="Aptos" panose="020B0004020202020204" pitchFamily="34" charset="0"/>
                <a:cs typeface="Arial" panose="020B0604020202020204" pitchFamily="34" charset="0"/>
              </a:rPr>
              <a:t>Contribuer au développement d’une meilleure communication de soin,</a:t>
            </a:r>
          </a:p>
          <a:p>
            <a:pPr>
              <a:lnSpc>
                <a:spcPct val="150000"/>
              </a:lnSpc>
            </a:pPr>
            <a:r>
              <a:rPr lang="fr-FR" sz="2400" kern="100" dirty="0">
                <a:latin typeface="Arial" panose="020B0604020202020204" pitchFamily="34" charset="0"/>
                <a:ea typeface="Aptos" panose="020B0004020202020204" pitchFamily="34" charset="0"/>
                <a:cs typeface="Arial" panose="020B0604020202020204" pitchFamily="34" charset="0"/>
              </a:rPr>
              <a:t>Contribuer à renforcer l'autonomisation des femmes et à réduire les inégalités en leur permettant de participer activement à la prise de décisions concernant leur santé,</a:t>
            </a:r>
          </a:p>
          <a:p>
            <a:pPr marL="0" indent="0">
              <a:lnSpc>
                <a:spcPct val="150000"/>
              </a:lnSpc>
              <a:buNone/>
            </a:pPr>
            <a:r>
              <a:rPr lang="fr-FR" sz="2400" b="1" dirty="0">
                <a:latin typeface="Arial" panose="020B0604020202020204" pitchFamily="34" charset="0"/>
                <a:ea typeface="Aptos" panose="020B0004020202020204" pitchFamily="34" charset="0"/>
                <a:cs typeface="Arial" panose="020B0604020202020204" pitchFamily="34" charset="0"/>
              </a:rPr>
              <a:t> In fine, la perspective genre change le paradigme du soin et améliore les résultats globaux de santé</a:t>
            </a:r>
            <a:endParaRPr lang="fr-FR" sz="2400" kern="100" dirty="0">
              <a:latin typeface="Arial" panose="020B0604020202020204" pitchFamily="34" charset="0"/>
              <a:ea typeface="Aptos" panose="020B0004020202020204" pitchFamily="34" charset="0"/>
              <a:cs typeface="Arial" panose="020B0604020202020204" pitchFamily="34" charset="0"/>
            </a:endParaRPr>
          </a:p>
          <a:p>
            <a:endParaRPr lang="fr-FR" dirty="0"/>
          </a:p>
        </p:txBody>
      </p:sp>
      <p:pic>
        <p:nvPicPr>
          <p:cNvPr id="4" name="Picture 2" descr="Expertise France — Wikipédia">
            <a:extLst>
              <a:ext uri="{FF2B5EF4-FFF2-40B4-BE49-F238E27FC236}">
                <a16:creationId xmlns:a16="http://schemas.microsoft.com/office/drawing/2014/main" id="{12E0FCC2-D1FA-E9A7-4F50-2706D8D3E3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2900" y="213169"/>
            <a:ext cx="1583850" cy="548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337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9">
          <a:extLst>
            <a:ext uri="{FF2B5EF4-FFF2-40B4-BE49-F238E27FC236}">
              <a16:creationId xmlns:a16="http://schemas.microsoft.com/office/drawing/2014/main" id="{C7329385-625E-F1A7-06DD-DF98EAB4843E}"/>
            </a:ext>
          </a:extLst>
        </p:cNvPr>
        <p:cNvGrpSpPr/>
        <p:nvPr/>
      </p:nvGrpSpPr>
      <p:grpSpPr>
        <a:xfrm>
          <a:off x="0" y="0"/>
          <a:ext cx="0" cy="0"/>
          <a:chOff x="0" y="0"/>
          <a:chExt cx="0" cy="0"/>
        </a:xfrm>
      </p:grpSpPr>
      <p:sp>
        <p:nvSpPr>
          <p:cNvPr id="220" name="Google Shape;220;p10">
            <a:extLst>
              <a:ext uri="{FF2B5EF4-FFF2-40B4-BE49-F238E27FC236}">
                <a16:creationId xmlns:a16="http://schemas.microsoft.com/office/drawing/2014/main" id="{BC1F42FD-4F1F-6516-97C2-47EF81A0C661}"/>
              </a:ext>
            </a:extLst>
          </p:cNvPr>
          <p:cNvSpPr txBox="1">
            <a:spLocks noGrp="1"/>
          </p:cNvSpPr>
          <p:nvPr>
            <p:ph type="title"/>
          </p:nvPr>
        </p:nvSpPr>
        <p:spPr>
          <a:xfrm>
            <a:off x="1280107" y="2216122"/>
            <a:ext cx="8056921" cy="4390114"/>
          </a:xfrm>
          <a:prstGeom prst="rect">
            <a:avLst/>
          </a:prstGeom>
          <a:noFill/>
          <a:ln>
            <a:noFill/>
          </a:ln>
        </p:spPr>
        <p:txBody>
          <a:bodyPr spcFirstLastPara="1" wrap="square" lIns="72734" tIns="36357" rIns="72734" bIns="36357" anchor="ctr" anchorCtr="0">
            <a:normAutofit fontScale="90000"/>
          </a:bodyPr>
          <a:lstStyle/>
          <a:p>
            <a:pPr>
              <a:lnSpc>
                <a:spcPct val="150000"/>
              </a:lnSpc>
              <a:buSzPts val="2800"/>
            </a:pPr>
            <a:br>
              <a:rPr lang="fr-FR" sz="2456" kern="100" dirty="0">
                <a:latin typeface="Arial" panose="020B0604020202020204" pitchFamily="34" charset="0"/>
                <a:ea typeface="Aptos" panose="020B0004020202020204" pitchFamily="34" charset="0"/>
                <a:cs typeface="Arial" panose="020B0604020202020204" pitchFamily="34" charset="0"/>
              </a:rPr>
            </a:br>
            <a:r>
              <a:rPr lang="fr-FR" sz="2456" i="1" kern="100" dirty="0">
                <a:latin typeface="Arial" panose="020B0604020202020204" pitchFamily="34" charset="0"/>
                <a:ea typeface="Aptos" panose="020B0004020202020204" pitchFamily="34" charset="0"/>
                <a:cs typeface="Arial" panose="020B0604020202020204" pitchFamily="34" charset="0"/>
              </a:rPr>
              <a:t>Comment percevez-vous l’introduction du genre dans votre projet</a:t>
            </a:r>
            <a:br>
              <a:rPr lang="fr-FR" sz="2456" i="1" kern="100" dirty="0">
                <a:latin typeface="Arial" panose="020B0604020202020204" pitchFamily="34" charset="0"/>
                <a:ea typeface="Aptos" panose="020B0004020202020204" pitchFamily="34" charset="0"/>
                <a:cs typeface="Arial" panose="020B0604020202020204" pitchFamily="34" charset="0"/>
              </a:rPr>
            </a:br>
            <a:br>
              <a:rPr lang="fr-FR" sz="2456" i="1" kern="100" dirty="0">
                <a:latin typeface="Arial" panose="020B0604020202020204" pitchFamily="34" charset="0"/>
                <a:ea typeface="Aptos" panose="020B0004020202020204" pitchFamily="34" charset="0"/>
                <a:cs typeface="Arial" panose="020B0604020202020204" pitchFamily="34" charset="0"/>
              </a:rPr>
            </a:br>
            <a:r>
              <a:rPr lang="fr-FR" sz="2456" i="1" kern="100" dirty="0">
                <a:latin typeface="Arial" panose="020B0604020202020204" pitchFamily="34" charset="0"/>
                <a:ea typeface="Aptos" panose="020B0004020202020204" pitchFamily="34" charset="0"/>
                <a:cs typeface="Arial" panose="020B0604020202020204" pitchFamily="34" charset="0"/>
              </a:rPr>
              <a:t> </a:t>
            </a:r>
            <a:r>
              <a:rPr lang="fr-FR" sz="2456" b="1" i="1" kern="100" dirty="0">
                <a:latin typeface="Arial" panose="020B0604020202020204" pitchFamily="34" charset="0"/>
                <a:ea typeface="Aptos" panose="020B0004020202020204" pitchFamily="34" charset="0"/>
                <a:cs typeface="Arial" panose="020B0604020202020204" pitchFamily="34" charset="0"/>
              </a:rPr>
              <a:t>Dans quels objectifs serait-il intéressant  d’intégrer  le genre dans votre projet ?</a:t>
            </a:r>
            <a:br>
              <a:rPr lang="fr-FR" sz="2456" b="1" i="1" kern="100" dirty="0">
                <a:latin typeface="Arial" panose="020B0604020202020204" pitchFamily="34" charset="0"/>
                <a:ea typeface="Aptos" panose="020B0004020202020204" pitchFamily="34" charset="0"/>
                <a:cs typeface="Arial" panose="020B0604020202020204" pitchFamily="34" charset="0"/>
              </a:rPr>
            </a:br>
            <a:br>
              <a:rPr lang="fr-FR" sz="2456" i="1" kern="100" dirty="0">
                <a:latin typeface="Arial" panose="020B0604020202020204" pitchFamily="34" charset="0"/>
                <a:ea typeface="Aptos" panose="020B0004020202020204" pitchFamily="34" charset="0"/>
                <a:cs typeface="Arial" panose="020B0604020202020204" pitchFamily="34" charset="0"/>
              </a:rPr>
            </a:br>
            <a:r>
              <a:rPr lang="fr-FR" sz="2456" i="1" kern="100" dirty="0">
                <a:latin typeface="Arial" panose="020B0604020202020204" pitchFamily="34" charset="0"/>
                <a:ea typeface="Aptos" panose="020B0004020202020204" pitchFamily="34" charset="0"/>
                <a:cs typeface="Arial" panose="020B0604020202020204" pitchFamily="34" charset="0"/>
              </a:rPr>
              <a:t>Indiquez ce qui vous semble faisable et moins faisable ?</a:t>
            </a:r>
            <a:br>
              <a:rPr lang="fr-FR" sz="2456" kern="100" dirty="0">
                <a:latin typeface="Arial" panose="020B0604020202020204" pitchFamily="34" charset="0"/>
                <a:ea typeface="Aptos" panose="020B0004020202020204" pitchFamily="34" charset="0"/>
                <a:cs typeface="Arial" panose="020B0604020202020204" pitchFamily="34" charset="0"/>
              </a:rPr>
            </a:br>
            <a:endParaRPr sz="2864" dirty="0">
              <a:latin typeface="Arial" panose="020B0604020202020204" pitchFamily="34" charset="0"/>
              <a:cs typeface="Arial" panose="020B0604020202020204" pitchFamily="34" charset="0"/>
            </a:endParaRPr>
          </a:p>
        </p:txBody>
      </p:sp>
      <p:sp>
        <p:nvSpPr>
          <p:cNvPr id="221" name="Google Shape;221;p10">
            <a:extLst>
              <a:ext uri="{FF2B5EF4-FFF2-40B4-BE49-F238E27FC236}">
                <a16:creationId xmlns:a16="http://schemas.microsoft.com/office/drawing/2014/main" id="{5E67B9EE-A200-C9FA-0741-6D405707DED0}"/>
              </a:ext>
            </a:extLst>
          </p:cNvPr>
          <p:cNvSpPr txBox="1">
            <a:spLocks noGrp="1"/>
          </p:cNvSpPr>
          <p:nvPr>
            <p:ph type="sldNum" idx="12"/>
          </p:nvPr>
        </p:nvSpPr>
        <p:spPr>
          <a:xfrm>
            <a:off x="7100769" y="6347405"/>
            <a:ext cx="1913362" cy="319526"/>
          </a:xfrm>
          <a:prstGeom prst="rect">
            <a:avLst/>
          </a:prstGeom>
          <a:noFill/>
          <a:ln>
            <a:noFill/>
          </a:ln>
        </p:spPr>
        <p:txBody>
          <a:bodyPr spcFirstLastPara="1" wrap="square" lIns="72734" tIns="36357" rIns="72734" bIns="36357" anchor="ctr" anchorCtr="0">
            <a:noAutofit/>
          </a:bodyPr>
          <a:lstStyle/>
          <a:p>
            <a:pPr defTabSz="727510"/>
            <a:fld id="{00000000-1234-1234-1234-123412341234}" type="slidenum">
              <a:rPr lang="fr-FR"/>
              <a:pPr defTabSz="727510"/>
              <a:t>48</a:t>
            </a:fld>
            <a:endParaRPr dirty="0"/>
          </a:p>
        </p:txBody>
      </p:sp>
      <p:sp>
        <p:nvSpPr>
          <p:cNvPr id="222" name="Google Shape;222;p10">
            <a:extLst>
              <a:ext uri="{FF2B5EF4-FFF2-40B4-BE49-F238E27FC236}">
                <a16:creationId xmlns:a16="http://schemas.microsoft.com/office/drawing/2014/main" id="{DAE1C86E-0B00-83D3-7364-66BDB5579D70}"/>
              </a:ext>
            </a:extLst>
          </p:cNvPr>
          <p:cNvSpPr txBox="1"/>
          <p:nvPr/>
        </p:nvSpPr>
        <p:spPr>
          <a:xfrm>
            <a:off x="1280107" y="862335"/>
            <a:ext cx="6648007" cy="505517"/>
          </a:xfrm>
          <a:prstGeom prst="rect">
            <a:avLst/>
          </a:prstGeom>
          <a:noFill/>
          <a:ln w="9525" cap="flat" cmpd="sng">
            <a:noFill/>
            <a:prstDash val="solid"/>
            <a:round/>
            <a:headEnd type="none" w="sm" len="sm"/>
            <a:tailEnd type="none" w="sm" len="sm"/>
          </a:ln>
        </p:spPr>
        <p:txBody>
          <a:bodyPr spcFirstLastPara="1" wrap="square" lIns="72734" tIns="36357" rIns="72734" bIns="36357" anchor="ctr" anchorCtr="0">
            <a:normAutofit/>
          </a:bodyPr>
          <a:lstStyle/>
          <a:p>
            <a:pPr defTabSz="727510">
              <a:lnSpc>
                <a:spcPct val="90000"/>
              </a:lnSpc>
              <a:buClr>
                <a:srgbClr val="002060"/>
              </a:buClr>
              <a:buSzPts val="2400"/>
            </a:pPr>
            <a:r>
              <a:rPr lang="fr-FR" sz="2400" dirty="0">
                <a:solidFill>
                  <a:srgbClr val="002060"/>
                </a:solidFill>
              </a:rPr>
              <a:t>Question aux participants</a:t>
            </a:r>
            <a:endParaRPr sz="1400" dirty="0">
              <a:ea typeface="+mn-ea"/>
            </a:endParaRPr>
          </a:p>
        </p:txBody>
      </p:sp>
    </p:spTree>
    <p:extLst>
      <p:ext uri="{BB962C8B-B14F-4D97-AF65-F5344CB8AC3E}">
        <p14:creationId xmlns:p14="http://schemas.microsoft.com/office/powerpoint/2010/main" val="42322440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807C6-BB34-10CC-D03E-9D0474DE87B0}"/>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5E34B1DD-5F94-4A31-8DDF-95D2AC0EFCEF}"/>
              </a:ext>
            </a:extLst>
          </p:cNvPr>
          <p:cNvSpPr>
            <a:spLocks noGrp="1"/>
          </p:cNvSpPr>
          <p:nvPr>
            <p:ph type="title"/>
          </p:nvPr>
        </p:nvSpPr>
        <p:spPr>
          <a:xfrm>
            <a:off x="366521" y="621430"/>
            <a:ext cx="4525320" cy="635426"/>
          </a:xfrm>
          <a:ln>
            <a:solidFill>
              <a:srgbClr val="273B70"/>
            </a:solidFill>
          </a:ln>
        </p:spPr>
        <p:txBody>
          <a:bodyPr vert="horz" lIns="91440" tIns="45720" rIns="91440" bIns="45720" rtlCol="0" anchor="ctr">
            <a:normAutofit/>
          </a:bodyPr>
          <a:lstStyle/>
          <a:p>
            <a:r>
              <a:rPr lang="fr-FR" dirty="0">
                <a:solidFill>
                  <a:srgbClr val="002060"/>
                </a:solidFill>
              </a:rPr>
              <a:t>Conclusion</a:t>
            </a:r>
          </a:p>
        </p:txBody>
      </p:sp>
      <p:sp>
        <p:nvSpPr>
          <p:cNvPr id="3" name="Espace réservé du numéro de diapositive 2">
            <a:extLst>
              <a:ext uri="{FF2B5EF4-FFF2-40B4-BE49-F238E27FC236}">
                <a16:creationId xmlns:a16="http://schemas.microsoft.com/office/drawing/2014/main" id="{806BB0C8-3915-D173-B815-D966F79A1992}"/>
              </a:ext>
            </a:extLst>
          </p:cNvPr>
          <p:cNvSpPr>
            <a:spLocks noGrp="1"/>
          </p:cNvSpPr>
          <p:nvPr>
            <p:ph type="sldNum" sz="quarter" idx="12"/>
          </p:nvPr>
        </p:nvSpPr>
        <p:spPr/>
        <p:txBody>
          <a:bodyPr/>
          <a:lstStyle/>
          <a:p>
            <a:fld id="{C0BFD988-8F53-7E4D-B1A1-1DBAF7DEBB6C}" type="slidenum">
              <a:rPr lang="fr-FR" smtClean="0"/>
              <a:pPr/>
              <a:t>49</a:t>
            </a:fld>
            <a:endParaRPr lang="fr-FR" dirty="0"/>
          </a:p>
        </p:txBody>
      </p:sp>
      <p:sp>
        <p:nvSpPr>
          <p:cNvPr id="11" name="Espace réservé du texte 10">
            <a:extLst>
              <a:ext uri="{FF2B5EF4-FFF2-40B4-BE49-F238E27FC236}">
                <a16:creationId xmlns:a16="http://schemas.microsoft.com/office/drawing/2014/main" id="{7C213AED-D420-ED59-47D3-CAB22388E1DB}"/>
              </a:ext>
            </a:extLst>
          </p:cNvPr>
          <p:cNvSpPr>
            <a:spLocks noGrp="1"/>
          </p:cNvSpPr>
          <p:nvPr>
            <p:ph type="body" sz="quarter" idx="14"/>
          </p:nvPr>
        </p:nvSpPr>
        <p:spPr>
          <a:xfrm>
            <a:off x="352876" y="1759609"/>
            <a:ext cx="4511675" cy="313953"/>
          </a:xfrm>
        </p:spPr>
        <p:txBody>
          <a:bodyPr>
            <a:noAutofit/>
          </a:bodyPr>
          <a:lstStyle/>
          <a:p>
            <a:r>
              <a:rPr lang="fr-FR" sz="1800" dirty="0"/>
              <a:t>	</a:t>
            </a:r>
          </a:p>
        </p:txBody>
      </p:sp>
      <p:sp>
        <p:nvSpPr>
          <p:cNvPr id="13" name="Espace réservé du texte 12">
            <a:extLst>
              <a:ext uri="{FF2B5EF4-FFF2-40B4-BE49-F238E27FC236}">
                <a16:creationId xmlns:a16="http://schemas.microsoft.com/office/drawing/2014/main" id="{79C55BDB-8292-9036-8F32-5739FC5A05FA}"/>
              </a:ext>
            </a:extLst>
          </p:cNvPr>
          <p:cNvSpPr>
            <a:spLocks noGrp="1"/>
          </p:cNvSpPr>
          <p:nvPr>
            <p:ph type="body" sz="quarter" idx="18"/>
          </p:nvPr>
        </p:nvSpPr>
        <p:spPr>
          <a:xfrm>
            <a:off x="366521" y="2033731"/>
            <a:ext cx="9893897" cy="4761924"/>
          </a:xfrm>
        </p:spPr>
        <p:txBody>
          <a:bodyPr>
            <a:normAutofit/>
          </a:bodyPr>
          <a:lstStyle/>
          <a:p>
            <a:pPr marL="0" indent="0">
              <a:buNone/>
            </a:pPr>
            <a:r>
              <a:rPr lang="fr-FR" sz="2400" kern="100" dirty="0">
                <a:effectLst/>
                <a:ea typeface="Aptos" panose="020B0004020202020204" pitchFamily="34" charset="0"/>
              </a:rPr>
              <a:t>La gestion de projet implique la </a:t>
            </a:r>
            <a:r>
              <a:rPr lang="fr-FR" sz="2400" b="1" kern="100" dirty="0">
                <a:effectLst/>
                <a:ea typeface="Aptos" panose="020B0004020202020204" pitchFamily="34" charset="0"/>
              </a:rPr>
              <a:t>planification</a:t>
            </a:r>
            <a:r>
              <a:rPr lang="fr-FR" sz="2400" kern="100" dirty="0">
                <a:effectLst/>
                <a:ea typeface="Aptos" panose="020B0004020202020204" pitchFamily="34" charset="0"/>
              </a:rPr>
              <a:t>, le </a:t>
            </a:r>
            <a:r>
              <a:rPr lang="fr-FR" sz="2400" b="1" kern="100" dirty="0">
                <a:effectLst/>
                <a:ea typeface="Aptos" panose="020B0004020202020204" pitchFamily="34" charset="0"/>
              </a:rPr>
              <a:t>suivi</a:t>
            </a:r>
            <a:r>
              <a:rPr lang="fr-FR" sz="2400" kern="100" dirty="0">
                <a:effectLst/>
                <a:ea typeface="Aptos" panose="020B0004020202020204" pitchFamily="34" charset="0"/>
              </a:rPr>
              <a:t> et </a:t>
            </a:r>
            <a:r>
              <a:rPr lang="fr-FR" sz="2400" b="1" kern="100" dirty="0">
                <a:effectLst/>
                <a:ea typeface="Aptos" panose="020B0004020202020204" pitchFamily="34" charset="0"/>
              </a:rPr>
              <a:t>l’évaluation</a:t>
            </a:r>
            <a:r>
              <a:rPr lang="fr-FR" sz="2400" kern="100" dirty="0">
                <a:effectLst/>
                <a:ea typeface="Aptos" panose="020B0004020202020204" pitchFamily="34" charset="0"/>
              </a:rPr>
              <a:t> pour faciliter le </a:t>
            </a:r>
            <a:r>
              <a:rPr lang="fr-FR" sz="2400" b="1" kern="100" dirty="0">
                <a:effectLst/>
                <a:ea typeface="Aptos" panose="020B0004020202020204" pitchFamily="34" charset="0"/>
              </a:rPr>
              <a:t>pilotage, tirer des leçons</a:t>
            </a:r>
            <a:r>
              <a:rPr lang="fr-FR" sz="2400" kern="100" dirty="0">
                <a:effectLst/>
                <a:ea typeface="Aptos" panose="020B0004020202020204" pitchFamily="34" charset="0"/>
              </a:rPr>
              <a:t> et atteindre les </a:t>
            </a:r>
            <a:r>
              <a:rPr lang="fr-FR" sz="2400" b="1" kern="100" dirty="0">
                <a:effectLst/>
                <a:ea typeface="Aptos" panose="020B0004020202020204" pitchFamily="34" charset="0"/>
              </a:rPr>
              <a:t>effets</a:t>
            </a:r>
            <a:r>
              <a:rPr lang="fr-FR" sz="2400" kern="100" dirty="0">
                <a:effectLst/>
                <a:ea typeface="Aptos" panose="020B0004020202020204" pitchFamily="34" charset="0"/>
              </a:rPr>
              <a:t> souhaités.</a:t>
            </a:r>
          </a:p>
          <a:p>
            <a:pPr marL="0" indent="0">
              <a:buNone/>
            </a:pPr>
            <a:endParaRPr lang="fr-FR" sz="2400" kern="100" dirty="0">
              <a:ea typeface="Aptos" panose="020B0004020202020204" pitchFamily="34" charset="0"/>
            </a:endParaRPr>
          </a:p>
          <a:p>
            <a:pPr marL="0" indent="0">
              <a:buNone/>
            </a:pPr>
            <a:r>
              <a:rPr lang="fr-FR" sz="2400" kern="100" dirty="0">
                <a:effectLst/>
                <a:ea typeface="Aptos" panose="020B0004020202020204" pitchFamily="34" charset="0"/>
              </a:rPr>
              <a:t>La prise en compte du </a:t>
            </a:r>
            <a:r>
              <a:rPr lang="fr-FR" sz="2400" b="1" kern="100" dirty="0">
                <a:effectLst/>
                <a:ea typeface="Aptos" panose="020B0004020202020204" pitchFamily="34" charset="0"/>
              </a:rPr>
              <a:t>genre</a:t>
            </a:r>
            <a:r>
              <a:rPr lang="fr-FR" sz="2400" kern="100" dirty="0">
                <a:effectLst/>
                <a:ea typeface="Aptos" panose="020B0004020202020204" pitchFamily="34" charset="0"/>
              </a:rPr>
              <a:t> dans les activités contribue à l’</a:t>
            </a:r>
            <a:r>
              <a:rPr lang="fr-FR" sz="2400" b="1" kern="100" dirty="0">
                <a:effectLst/>
                <a:ea typeface="Aptos" panose="020B0004020202020204" pitchFamily="34" charset="0"/>
              </a:rPr>
              <a:t>approche transformative </a:t>
            </a:r>
            <a:r>
              <a:rPr lang="fr-FR" sz="2400" kern="100" dirty="0">
                <a:effectLst/>
                <a:ea typeface="Aptos" panose="020B0004020202020204" pitchFamily="34" charset="0"/>
              </a:rPr>
              <a:t>souhaitée par la stratégie française en santé mondiale</a:t>
            </a:r>
          </a:p>
          <a:p>
            <a:pPr marL="0" indent="0">
              <a:buNone/>
            </a:pPr>
            <a:endParaRPr lang="fr-FR" sz="2400" kern="100" dirty="0">
              <a:ea typeface="Aptos" panose="020B0004020202020204" pitchFamily="34" charset="0"/>
            </a:endParaRPr>
          </a:p>
          <a:p>
            <a:pPr marL="0" indent="0">
              <a:buNone/>
            </a:pPr>
            <a:r>
              <a:rPr lang="fr-FR" sz="2400" kern="100" dirty="0">
                <a:effectLst/>
                <a:ea typeface="Aptos" panose="020B0004020202020204" pitchFamily="34" charset="0"/>
              </a:rPr>
              <a:t>La gestion de projet sensible au genre est donc un levier pour </a:t>
            </a:r>
            <a:r>
              <a:rPr lang="fr-FR" sz="2400" b="1" kern="100" dirty="0">
                <a:effectLst/>
                <a:ea typeface="Aptos" panose="020B0004020202020204" pitchFamily="34" charset="0"/>
              </a:rPr>
              <a:t>améliorer la qualité des projets </a:t>
            </a:r>
            <a:r>
              <a:rPr lang="fr-FR" sz="2400" kern="100" dirty="0">
                <a:effectLst/>
                <a:ea typeface="Aptos" panose="020B0004020202020204" pitchFamily="34" charset="0"/>
              </a:rPr>
              <a:t>et </a:t>
            </a:r>
            <a:r>
              <a:rPr lang="fr-FR" sz="2400" b="1" kern="100" dirty="0">
                <a:effectLst/>
                <a:ea typeface="Aptos" panose="020B0004020202020204" pitchFamily="34" charset="0"/>
              </a:rPr>
              <a:t>renforcer les compétences </a:t>
            </a:r>
            <a:r>
              <a:rPr lang="fr-FR" sz="2400" kern="100" dirty="0">
                <a:effectLst/>
                <a:ea typeface="Aptos" panose="020B0004020202020204" pitchFamily="34" charset="0"/>
              </a:rPr>
              <a:t>du personnel hospitalier </a:t>
            </a:r>
            <a:r>
              <a:rPr lang="fr-FR" sz="2400" kern="100" dirty="0">
                <a:effectLst/>
                <a:ea typeface="Aptos" panose="020B0004020202020204" pitchFamily="34" charset="0"/>
                <a:sym typeface="Wingdings" panose="05000000000000000000" pitchFamily="2" charset="2"/>
              </a:rPr>
              <a:t> axes de la stratégie en santé mondiale</a:t>
            </a:r>
            <a:endParaRPr lang="fr-FR" sz="2400" kern="100" dirty="0">
              <a:effectLst/>
              <a:ea typeface="Aptos" panose="020B0004020202020204" pitchFamily="34" charset="0"/>
            </a:endParaRPr>
          </a:p>
          <a:p>
            <a:pPr marL="0" indent="0">
              <a:buNone/>
            </a:pPr>
            <a:endParaRPr lang="fr-FR" dirty="0"/>
          </a:p>
        </p:txBody>
      </p:sp>
    </p:spTree>
    <p:extLst>
      <p:ext uri="{BB962C8B-B14F-4D97-AF65-F5344CB8AC3E}">
        <p14:creationId xmlns:p14="http://schemas.microsoft.com/office/powerpoint/2010/main" val="167948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space réservé pour une image  12" descr="Une image contenant personne, intérieur, ordinateur, ordinateur portable&#10;&#10;Le contenu généré par l’IA peut être incorrect.">
            <a:extLst>
              <a:ext uri="{FF2B5EF4-FFF2-40B4-BE49-F238E27FC236}">
                <a16:creationId xmlns:a16="http://schemas.microsoft.com/office/drawing/2014/main" id="{E74D9D6B-C053-820F-BFAD-B968C9074E6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9" name="Espace réservé du texte 8">
            <a:extLst>
              <a:ext uri="{FF2B5EF4-FFF2-40B4-BE49-F238E27FC236}">
                <a16:creationId xmlns:a16="http://schemas.microsoft.com/office/drawing/2014/main" id="{7D0D4709-1B05-1107-780B-07DCFEFC3296}"/>
              </a:ext>
            </a:extLst>
          </p:cNvPr>
          <p:cNvSpPr>
            <a:spLocks noGrp="1"/>
          </p:cNvSpPr>
          <p:nvPr>
            <p:ph type="body" sz="quarter" idx="12"/>
          </p:nvPr>
        </p:nvSpPr>
        <p:spPr>
          <a:xfrm>
            <a:off x="360230" y="5485878"/>
            <a:ext cx="4985676" cy="3713340"/>
          </a:xfrm>
        </p:spPr>
        <p:txBody>
          <a:bodyPr/>
          <a:lstStyle/>
          <a:p>
            <a:pPr marL="285750" indent="-285750">
              <a:buFont typeface="Arial" panose="020B0604020202020204" pitchFamily="34" charset="0"/>
              <a:buChar char="•"/>
            </a:pPr>
            <a:r>
              <a:rPr lang="fr-FR" sz="1400" dirty="0">
                <a:latin typeface="Arial" panose="020B0604020202020204" pitchFamily="34" charset="0"/>
                <a:cs typeface="Arial" panose="020B0604020202020204" pitchFamily="34" charset="0"/>
              </a:rPr>
              <a:t>Post-test envoyé à la fin de la session</a:t>
            </a:r>
          </a:p>
          <a:p>
            <a:endParaRPr lang="fr-FR" sz="1400" dirty="0">
              <a:latin typeface="Arial" panose="020B0604020202020204" pitchFamily="34" charset="0"/>
              <a:cs typeface="Arial" panose="020B0604020202020204" pitchFamily="34" charset="0"/>
            </a:endParaRPr>
          </a:p>
          <a:p>
            <a:pPr marL="0" indent="0">
              <a:buNone/>
            </a:pPr>
            <a:r>
              <a:rPr lang="fr-FR" sz="1400" dirty="0">
                <a:latin typeface="Arial" panose="020B0604020202020204" pitchFamily="34" charset="0"/>
                <a:cs typeface="Arial" panose="020B0604020202020204" pitchFamily="34" charset="0"/>
                <a:sym typeface="Wingdings" panose="05000000000000000000" pitchFamily="2" charset="2"/>
              </a:rPr>
              <a:t> 80% de bonnes réponses</a:t>
            </a:r>
            <a:endParaRPr lang="fr-FR" sz="1400" dirty="0">
              <a:latin typeface="Arial" panose="020B0604020202020204" pitchFamily="34" charset="0"/>
              <a:cs typeface="Arial" panose="020B0604020202020204" pitchFamily="34" charset="0"/>
            </a:endParaRPr>
          </a:p>
          <a:p>
            <a:endParaRPr lang="fr-FR" sz="1400" dirty="0"/>
          </a:p>
        </p:txBody>
      </p:sp>
      <p:sp>
        <p:nvSpPr>
          <p:cNvPr id="14" name="Titre 13"/>
          <p:cNvSpPr>
            <a:spLocks noGrp="1"/>
          </p:cNvSpPr>
          <p:nvPr>
            <p:ph type="title"/>
          </p:nvPr>
        </p:nvSpPr>
        <p:spPr>
          <a:xfrm>
            <a:off x="555274" y="503834"/>
            <a:ext cx="6043579" cy="916020"/>
          </a:xfrm>
        </p:spPr>
        <p:txBody>
          <a:bodyPr/>
          <a:lstStyle/>
          <a:p>
            <a:r>
              <a:rPr lang="fr-FR" dirty="0">
                <a:solidFill>
                  <a:srgbClr val="263972"/>
                </a:solidFill>
                <a:latin typeface="Arial" panose="020B0604020202020204" pitchFamily="34" charset="0"/>
                <a:cs typeface="Arial" panose="020B0604020202020204" pitchFamily="34" charset="0"/>
              </a:rPr>
              <a:t>Déroulé de la session</a:t>
            </a:r>
          </a:p>
        </p:txBody>
      </p:sp>
      <p:sp>
        <p:nvSpPr>
          <p:cNvPr id="10" name="Espace réservé du contenu 9">
            <a:extLst>
              <a:ext uri="{FF2B5EF4-FFF2-40B4-BE49-F238E27FC236}">
                <a16:creationId xmlns:a16="http://schemas.microsoft.com/office/drawing/2014/main" id="{710A3D56-274A-21D3-F5C2-F5A0D5510329}"/>
              </a:ext>
            </a:extLst>
          </p:cNvPr>
          <p:cNvSpPr>
            <a:spLocks noGrp="1"/>
          </p:cNvSpPr>
          <p:nvPr>
            <p:ph sz="quarter" idx="13"/>
          </p:nvPr>
        </p:nvSpPr>
        <p:spPr/>
        <p:txBody>
          <a:bodyPr/>
          <a:lstStyle/>
          <a:p>
            <a:endParaRPr lang="fr-FR"/>
          </a:p>
        </p:txBody>
      </p:sp>
      <p:graphicFrame>
        <p:nvGraphicFramePr>
          <p:cNvPr id="2" name="Tableau 1">
            <a:extLst>
              <a:ext uri="{FF2B5EF4-FFF2-40B4-BE49-F238E27FC236}">
                <a16:creationId xmlns:a16="http://schemas.microsoft.com/office/drawing/2014/main" id="{A5BC8937-10E7-74D1-F5F8-62942FBBDF8A}"/>
              </a:ext>
            </a:extLst>
          </p:cNvPr>
          <p:cNvGraphicFramePr>
            <a:graphicFrameLocks noGrp="1"/>
          </p:cNvGraphicFramePr>
          <p:nvPr>
            <p:extLst>
              <p:ext uri="{D42A27DB-BD31-4B8C-83A1-F6EECF244321}">
                <p14:modId xmlns:p14="http://schemas.microsoft.com/office/powerpoint/2010/main" val="870152121"/>
              </p:ext>
            </p:extLst>
          </p:nvPr>
        </p:nvGraphicFramePr>
        <p:xfrm>
          <a:off x="346249" y="1273925"/>
          <a:ext cx="4999657" cy="3262048"/>
        </p:xfrm>
        <a:graphic>
          <a:graphicData uri="http://schemas.openxmlformats.org/drawingml/2006/table">
            <a:tbl>
              <a:tblPr firstRow="1" firstCol="1" bandRow="1">
                <a:tableStyleId>{69012ECD-51FC-41F1-AA8D-1B2483CD663E}</a:tableStyleId>
              </a:tblPr>
              <a:tblGrid>
                <a:gridCol w="4040230">
                  <a:extLst>
                    <a:ext uri="{9D8B030D-6E8A-4147-A177-3AD203B41FA5}">
                      <a16:colId xmlns:a16="http://schemas.microsoft.com/office/drawing/2014/main" val="611848993"/>
                    </a:ext>
                  </a:extLst>
                </a:gridCol>
                <a:gridCol w="959427">
                  <a:extLst>
                    <a:ext uri="{9D8B030D-6E8A-4147-A177-3AD203B41FA5}">
                      <a16:colId xmlns:a16="http://schemas.microsoft.com/office/drawing/2014/main" val="2933981510"/>
                    </a:ext>
                  </a:extLst>
                </a:gridCol>
              </a:tblGrid>
              <a:tr h="541419">
                <a:tc>
                  <a:txBody>
                    <a:bodyPr/>
                    <a:lstStyle/>
                    <a:p>
                      <a:pPr>
                        <a:lnSpc>
                          <a:spcPct val="107000"/>
                        </a:lnSpc>
                        <a:spcAft>
                          <a:spcPts val="800"/>
                        </a:spcAft>
                        <a:buNone/>
                      </a:pPr>
                      <a:r>
                        <a:rPr lang="fr-FR" sz="1400" b="1" kern="100" dirty="0">
                          <a:effectLst/>
                          <a:latin typeface="Arial" panose="020B0604020202020204" pitchFamily="34" charset="0"/>
                          <a:cs typeface="Arial" panose="020B0604020202020204" pitchFamily="34" charset="0"/>
                        </a:rPr>
                        <a:t>Chapitres</a:t>
                      </a:r>
                      <a:endParaRPr lang="fr-FR"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solidFill>
                      <a:srgbClr val="263972"/>
                    </a:solidFill>
                  </a:tcPr>
                </a:tc>
                <a:tc>
                  <a:txBody>
                    <a:bodyPr/>
                    <a:lstStyle/>
                    <a:p>
                      <a:pPr>
                        <a:lnSpc>
                          <a:spcPct val="107000"/>
                        </a:lnSpc>
                        <a:spcAft>
                          <a:spcPts val="800"/>
                        </a:spcAft>
                        <a:buNone/>
                      </a:pPr>
                      <a:r>
                        <a:rPr lang="fr-FR" sz="1400" b="1" kern="100" dirty="0">
                          <a:effectLst/>
                          <a:latin typeface="Arial" panose="020B0604020202020204" pitchFamily="34" charset="0"/>
                          <a:cs typeface="Arial" panose="020B0604020202020204" pitchFamily="34" charset="0"/>
                        </a:rPr>
                        <a:t>Durée</a:t>
                      </a:r>
                      <a:endParaRPr lang="fr-FR" sz="14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solidFill>
                      <a:srgbClr val="263972"/>
                    </a:solidFill>
                  </a:tcPr>
                </a:tc>
                <a:extLst>
                  <a:ext uri="{0D108BD9-81ED-4DB2-BD59-A6C34878D82A}">
                    <a16:rowId xmlns:a16="http://schemas.microsoft.com/office/drawing/2014/main" val="1707173030"/>
                  </a:ext>
                </a:extLst>
              </a:tr>
              <a:tr h="360349">
                <a:tc>
                  <a:txBody>
                    <a:bodyPr/>
                    <a:lstStyle/>
                    <a:p>
                      <a:pPr>
                        <a:lnSpc>
                          <a:spcPct val="107000"/>
                        </a:lnSpc>
                        <a:spcAft>
                          <a:spcPts val="800"/>
                        </a:spcAft>
                        <a:buNone/>
                      </a:pPr>
                      <a:r>
                        <a:rPr lang="fr-FR" sz="1400" b="0" kern="100" dirty="0">
                          <a:effectLst/>
                          <a:latin typeface="Arial" panose="020B0604020202020204" pitchFamily="34" charset="0"/>
                          <a:cs typeface="Arial" panose="020B0604020202020204" pitchFamily="34" charset="0"/>
                        </a:rPr>
                        <a:t>Accueil et présentation</a:t>
                      </a:r>
                      <a:endParaRPr lang="fr-FR" sz="1400" b="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fr-FR" sz="1400" b="0" kern="100" dirty="0">
                          <a:effectLst/>
                          <a:latin typeface="Arial" panose="020B0604020202020204" pitchFamily="34" charset="0"/>
                          <a:cs typeface="Arial" panose="020B0604020202020204" pitchFamily="34" charset="0"/>
                        </a:rPr>
                        <a:t>20’</a:t>
                      </a:r>
                      <a:endParaRPr lang="fr-FR" sz="1400" b="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45218288"/>
                  </a:ext>
                </a:extLst>
              </a:tr>
              <a:tr h="541419">
                <a:tc>
                  <a:txBody>
                    <a:bodyPr/>
                    <a:lstStyle/>
                    <a:p>
                      <a:pPr>
                        <a:lnSpc>
                          <a:spcPct val="107000"/>
                        </a:lnSpc>
                        <a:spcAft>
                          <a:spcPts val="800"/>
                        </a:spcAft>
                        <a:buNone/>
                      </a:pPr>
                      <a:r>
                        <a:rPr lang="fr-FR" sz="1400" b="0" kern="100" dirty="0">
                          <a:effectLst/>
                          <a:latin typeface="Arial" panose="020B0604020202020204" pitchFamily="34" charset="0"/>
                          <a:cs typeface="Arial" panose="020B0604020202020204" pitchFamily="34" charset="0"/>
                        </a:rPr>
                        <a:t>Les objectifs et axes de la stratégie en santé mondiale de la France </a:t>
                      </a:r>
                      <a:endParaRPr lang="fr-FR" sz="1400" b="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fr-FR" sz="1400" b="0" kern="100" dirty="0">
                          <a:effectLst/>
                          <a:latin typeface="Arial" panose="020B0604020202020204" pitchFamily="34" charset="0"/>
                          <a:cs typeface="Arial" panose="020B0604020202020204" pitchFamily="34" charset="0"/>
                        </a:rPr>
                        <a:t>15’</a:t>
                      </a:r>
                      <a:endParaRPr lang="fr-FR" sz="1400" b="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56405689"/>
                  </a:ext>
                </a:extLst>
              </a:tr>
              <a:tr h="638721">
                <a:tc>
                  <a:txBody>
                    <a:bodyPr/>
                    <a:lstStyle/>
                    <a:p>
                      <a:pPr>
                        <a:lnSpc>
                          <a:spcPct val="107000"/>
                        </a:lnSpc>
                        <a:spcAft>
                          <a:spcPts val="800"/>
                        </a:spcAft>
                        <a:buNone/>
                      </a:pPr>
                      <a:r>
                        <a:rPr lang="fr-FR" sz="1400" b="0" kern="100" dirty="0">
                          <a:effectLst/>
                          <a:latin typeface="Arial" panose="020B0604020202020204" pitchFamily="34" charset="0"/>
                          <a:cs typeface="Arial" panose="020B0604020202020204" pitchFamily="34" charset="0"/>
                        </a:rPr>
                        <a:t>Les fondamentaux de la gestion de projet dans la coopération hospitalière</a:t>
                      </a:r>
                      <a:endParaRPr lang="fr-FR" sz="1400" b="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fr-FR" sz="1400" b="0" kern="100" dirty="0">
                          <a:effectLst/>
                          <a:latin typeface="Arial" panose="020B0604020202020204" pitchFamily="34" charset="0"/>
                          <a:cs typeface="Arial" panose="020B0604020202020204" pitchFamily="34" charset="0"/>
                        </a:rPr>
                        <a:t>15’</a:t>
                      </a:r>
                      <a:endParaRPr lang="fr-FR" sz="1400" b="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63558164"/>
                  </a:ext>
                </a:extLst>
              </a:tr>
              <a:tr h="638721">
                <a:tc>
                  <a:txBody>
                    <a:bodyPr/>
                    <a:lstStyle/>
                    <a:p>
                      <a:pPr>
                        <a:lnSpc>
                          <a:spcPct val="107000"/>
                        </a:lnSpc>
                        <a:spcAft>
                          <a:spcPts val="800"/>
                        </a:spcAft>
                        <a:buNone/>
                      </a:pPr>
                      <a:r>
                        <a:rPr lang="fr-FR" sz="1400" b="0" kern="100" dirty="0">
                          <a:effectLst/>
                          <a:latin typeface="Arial" panose="020B0604020202020204" pitchFamily="34" charset="0"/>
                          <a:cs typeface="Arial" panose="020B0604020202020204" pitchFamily="34" charset="0"/>
                        </a:rPr>
                        <a:t>L’approche transformative des rapports de genre dans la stratégie en santé mondiale</a:t>
                      </a:r>
                      <a:endParaRPr lang="fr-FR" sz="1400" b="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fr-FR" sz="1400" b="0" kern="100" dirty="0">
                          <a:effectLst/>
                          <a:latin typeface="Arial" panose="020B0604020202020204" pitchFamily="34" charset="0"/>
                          <a:cs typeface="Arial" panose="020B0604020202020204" pitchFamily="34" charset="0"/>
                        </a:rPr>
                        <a:t>35’</a:t>
                      </a:r>
                      <a:endParaRPr lang="fr-FR" sz="1400" b="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963053"/>
                  </a:ext>
                </a:extLst>
              </a:tr>
              <a:tr h="541419">
                <a:tc>
                  <a:txBody>
                    <a:bodyPr/>
                    <a:lstStyle/>
                    <a:p>
                      <a:pPr>
                        <a:lnSpc>
                          <a:spcPct val="107000"/>
                        </a:lnSpc>
                        <a:spcAft>
                          <a:spcPts val="800"/>
                        </a:spcAft>
                        <a:buNone/>
                      </a:pPr>
                      <a:r>
                        <a:rPr lang="fr-FR" sz="1400" b="0" kern="100" dirty="0">
                          <a:effectLst/>
                          <a:latin typeface="Arial" panose="020B0604020202020204" pitchFamily="34" charset="0"/>
                          <a:cs typeface="Arial" panose="020B0604020202020204" pitchFamily="34" charset="0"/>
                        </a:rPr>
                        <a:t>Conclusion et introduction des prochains modules</a:t>
                      </a:r>
                      <a:endParaRPr lang="fr-FR" sz="1400" b="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buNone/>
                      </a:pPr>
                      <a:r>
                        <a:rPr lang="fr-FR" sz="1400" b="0" kern="100" dirty="0">
                          <a:effectLst/>
                          <a:latin typeface="Arial" panose="020B0604020202020204" pitchFamily="34" charset="0"/>
                          <a:cs typeface="Arial" panose="020B0604020202020204" pitchFamily="34" charset="0"/>
                        </a:rPr>
                        <a:t>5’</a:t>
                      </a:r>
                      <a:endParaRPr lang="fr-FR" sz="1400" b="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04931576"/>
                  </a:ext>
                </a:extLst>
              </a:tr>
            </a:tbl>
          </a:graphicData>
        </a:graphic>
      </p:graphicFrame>
      <p:sp>
        <p:nvSpPr>
          <p:cNvPr id="21" name="Titre 8">
            <a:extLst>
              <a:ext uri="{FF2B5EF4-FFF2-40B4-BE49-F238E27FC236}">
                <a16:creationId xmlns:a16="http://schemas.microsoft.com/office/drawing/2014/main" id="{5C6B4C49-02A8-608A-5998-ABBDF65C35DE}"/>
              </a:ext>
            </a:extLst>
          </p:cNvPr>
          <p:cNvSpPr txBox="1">
            <a:spLocks/>
          </p:cNvSpPr>
          <p:nvPr/>
        </p:nvSpPr>
        <p:spPr>
          <a:xfrm>
            <a:off x="345171" y="4874468"/>
            <a:ext cx="4525320" cy="635426"/>
          </a:xfrm>
          <a:prstGeom prst="rect">
            <a:avLst/>
          </a:prstGeom>
        </p:spPr>
        <p:txBody>
          <a:bodyPr vert="horz" wrap="square" lIns="0" tIns="45720" rIns="91440" bIns="45720" rtlCol="0" anchor="t">
            <a:noAutofit/>
          </a:bodyPr>
          <a:lstStyle>
            <a:lvl1pPr algn="l" defTabSz="914400" rtl="0" eaLnBrk="1" latinLnBrk="0" hangingPunct="1">
              <a:lnSpc>
                <a:spcPct val="90000"/>
              </a:lnSpc>
              <a:spcBef>
                <a:spcPct val="0"/>
              </a:spcBef>
              <a:buNone/>
              <a:defRPr lang="en-GB" sz="2105" kern="1200">
                <a:solidFill>
                  <a:schemeClr val="tx1"/>
                </a:solidFill>
                <a:latin typeface="Corbel" panose="020B0503020204020204" pitchFamily="34" charset="0"/>
                <a:ea typeface="Abadi MT Condensed Extra Bold" charset="0"/>
                <a:cs typeface="Abadi MT Condensed Extra Bold" charset="0"/>
              </a:defRPr>
            </a:lvl1pPr>
          </a:lstStyle>
          <a:p>
            <a:r>
              <a:rPr lang="fr-FR" dirty="0">
                <a:solidFill>
                  <a:srgbClr val="263972"/>
                </a:solidFill>
                <a:latin typeface="Arial" panose="020B0604020202020204" pitchFamily="34" charset="0"/>
                <a:cs typeface="Arial" panose="020B0604020202020204" pitchFamily="34" charset="0"/>
              </a:rPr>
              <a:t>Modalités d’évaluation</a:t>
            </a:r>
          </a:p>
        </p:txBody>
      </p:sp>
    </p:spTree>
    <p:extLst>
      <p:ext uri="{BB962C8B-B14F-4D97-AF65-F5344CB8AC3E}">
        <p14:creationId xmlns:p14="http://schemas.microsoft.com/office/powerpoint/2010/main" val="18733613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37C16-68B4-59EA-D754-C02B7474A5FD}"/>
            </a:ext>
          </a:extLst>
        </p:cNvPr>
        <p:cNvGrpSpPr/>
        <p:nvPr/>
      </p:nvGrpSpPr>
      <p:grpSpPr>
        <a:xfrm>
          <a:off x="0" y="0"/>
          <a:ext cx="0" cy="0"/>
          <a:chOff x="0" y="0"/>
          <a:chExt cx="0" cy="0"/>
        </a:xfrm>
      </p:grpSpPr>
      <p:sp>
        <p:nvSpPr>
          <p:cNvPr id="2" name="Triangle isocèle 1">
            <a:extLst>
              <a:ext uri="{FF2B5EF4-FFF2-40B4-BE49-F238E27FC236}">
                <a16:creationId xmlns:a16="http://schemas.microsoft.com/office/drawing/2014/main" id="{052B43DC-D36C-1335-EFCD-C598CCC6607C}"/>
              </a:ext>
            </a:extLst>
          </p:cNvPr>
          <p:cNvSpPr/>
          <p:nvPr/>
        </p:nvSpPr>
        <p:spPr>
          <a:xfrm rot="10800000">
            <a:off x="-11576" y="1"/>
            <a:ext cx="10691813" cy="7559674"/>
          </a:xfrm>
          <a:prstGeom prst="triangle">
            <a:avLst>
              <a:gd name="adj" fmla="val 100000"/>
            </a:avLst>
          </a:prstGeom>
          <a:solidFill>
            <a:srgbClr val="2639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400">
              <a:latin typeface="Arial" panose="020B0604020202020204" pitchFamily="34" charset="0"/>
              <a:cs typeface="Arial" panose="020B0604020202020204" pitchFamily="34" charset="0"/>
            </a:endParaRPr>
          </a:p>
        </p:txBody>
      </p:sp>
      <p:sp>
        <p:nvSpPr>
          <p:cNvPr id="13" name="Espace réservé du texte 12">
            <a:extLst>
              <a:ext uri="{FF2B5EF4-FFF2-40B4-BE49-F238E27FC236}">
                <a16:creationId xmlns:a16="http://schemas.microsoft.com/office/drawing/2014/main" id="{34E6FAB5-4CF7-80FA-DCA1-B39D73F999C3}"/>
              </a:ext>
            </a:extLst>
          </p:cNvPr>
          <p:cNvSpPr>
            <a:spLocks noGrp="1"/>
          </p:cNvSpPr>
          <p:nvPr>
            <p:ph type="body" sz="quarter" idx="12"/>
          </p:nvPr>
        </p:nvSpPr>
        <p:spPr>
          <a:xfrm>
            <a:off x="612999" y="1575529"/>
            <a:ext cx="5313875" cy="3713340"/>
          </a:xfrm>
        </p:spPr>
        <p:txBody>
          <a:bodyPr>
            <a:normAutofit/>
          </a:bodyPr>
          <a:lstStyle/>
          <a:p>
            <a:pPr marL="0" indent="0" algn="l">
              <a:buNone/>
            </a:pPr>
            <a:r>
              <a:rPr lang="fr-FR" sz="2400" dirty="0">
                <a:solidFill>
                  <a:schemeClr val="bg1"/>
                </a:solidFill>
                <a:effectLst/>
                <a:latin typeface="Arial" panose="020B0604020202020204" pitchFamily="34" charset="0"/>
                <a:cs typeface="Arial" panose="020B0604020202020204" pitchFamily="34" charset="0"/>
              </a:rPr>
              <a:t>3 modules de formation pour acquérir les outils et méthodes essentiels à la gestion de projet et la capitalisation sensible au genre</a:t>
            </a:r>
          </a:p>
        </p:txBody>
      </p:sp>
      <p:sp>
        <p:nvSpPr>
          <p:cNvPr id="11" name="Espace réservé du texte 10">
            <a:extLst>
              <a:ext uri="{FF2B5EF4-FFF2-40B4-BE49-F238E27FC236}">
                <a16:creationId xmlns:a16="http://schemas.microsoft.com/office/drawing/2014/main" id="{0987C48F-5329-B062-673B-B8D2BE4D76E4}"/>
              </a:ext>
            </a:extLst>
          </p:cNvPr>
          <p:cNvSpPr>
            <a:spLocks noGrp="1"/>
          </p:cNvSpPr>
          <p:nvPr>
            <p:ph type="body" sz="quarter" idx="11"/>
          </p:nvPr>
        </p:nvSpPr>
        <p:spPr/>
        <p:txBody>
          <a:bodyPr>
            <a:noAutofit/>
          </a:bodyPr>
          <a:lstStyle/>
          <a:p>
            <a:r>
              <a:rPr lang="fr-FR" sz="1800" dirty="0"/>
              <a:t>	</a:t>
            </a:r>
          </a:p>
        </p:txBody>
      </p:sp>
      <p:sp>
        <p:nvSpPr>
          <p:cNvPr id="9" name="Titre 8">
            <a:extLst>
              <a:ext uri="{FF2B5EF4-FFF2-40B4-BE49-F238E27FC236}">
                <a16:creationId xmlns:a16="http://schemas.microsoft.com/office/drawing/2014/main" id="{0A8756B1-C362-6B95-4DF5-E2B20A057E86}"/>
              </a:ext>
            </a:extLst>
          </p:cNvPr>
          <p:cNvSpPr>
            <a:spLocks noGrp="1"/>
          </p:cNvSpPr>
          <p:nvPr>
            <p:ph type="title"/>
          </p:nvPr>
        </p:nvSpPr>
        <p:spPr>
          <a:ln>
            <a:solidFill>
              <a:srgbClr val="273B70"/>
            </a:solidFill>
          </a:ln>
        </p:spPr>
        <p:txBody>
          <a:bodyPr vert="horz" lIns="91440" tIns="45720" rIns="91440" bIns="45720" rtlCol="0" anchor="ctr">
            <a:normAutofit/>
          </a:bodyPr>
          <a:lstStyle/>
          <a:p>
            <a:r>
              <a:rPr lang="fr-FR" sz="2800" b="1" dirty="0">
                <a:solidFill>
                  <a:schemeClr val="bg1"/>
                </a:solidFill>
                <a:latin typeface="Arial" panose="020B0604020202020204" pitchFamily="34" charset="0"/>
                <a:cs typeface="Arial" panose="020B0604020202020204" pitchFamily="34" charset="0"/>
              </a:rPr>
              <a:t>Le parcours de formation PRPH 4</a:t>
            </a:r>
          </a:p>
        </p:txBody>
      </p:sp>
      <p:sp>
        <p:nvSpPr>
          <p:cNvPr id="3" name="Espace réservé du numéro de diapositive 2">
            <a:extLst>
              <a:ext uri="{FF2B5EF4-FFF2-40B4-BE49-F238E27FC236}">
                <a16:creationId xmlns:a16="http://schemas.microsoft.com/office/drawing/2014/main" id="{D17FF27A-DEE4-3072-B1D7-2A4DE67FAAEF}"/>
              </a:ext>
            </a:extLst>
          </p:cNvPr>
          <p:cNvSpPr>
            <a:spLocks noGrp="1"/>
          </p:cNvSpPr>
          <p:nvPr>
            <p:ph type="sldNum" sz="quarter" idx="4"/>
          </p:nvPr>
        </p:nvSpPr>
        <p:spPr/>
        <p:txBody>
          <a:bodyPr/>
          <a:lstStyle/>
          <a:p>
            <a:fld id="{C0BFD988-8F53-7E4D-B1A1-1DBAF7DEBB6C}" type="slidenum">
              <a:rPr lang="fr-FR" smtClean="0"/>
              <a:pPr/>
              <a:t>50</a:t>
            </a:fld>
            <a:endParaRPr lang="fr-FR" dirty="0"/>
          </a:p>
        </p:txBody>
      </p:sp>
      <p:sp>
        <p:nvSpPr>
          <p:cNvPr id="21" name="ZoneTexte 20">
            <a:extLst>
              <a:ext uri="{FF2B5EF4-FFF2-40B4-BE49-F238E27FC236}">
                <a16:creationId xmlns:a16="http://schemas.microsoft.com/office/drawing/2014/main" id="{A914EA00-1D23-B7A5-5AE2-073C8DA474FC}"/>
              </a:ext>
            </a:extLst>
          </p:cNvPr>
          <p:cNvSpPr txBox="1"/>
          <p:nvPr/>
        </p:nvSpPr>
        <p:spPr>
          <a:xfrm>
            <a:off x="2273099" y="6180834"/>
            <a:ext cx="5862716" cy="830997"/>
          </a:xfrm>
          <a:prstGeom prst="rect">
            <a:avLst/>
          </a:prstGeom>
          <a:noFill/>
        </p:spPr>
        <p:txBody>
          <a:bodyPr wrap="square">
            <a:spAutoFit/>
          </a:bodyPr>
          <a:lstStyle/>
          <a:p>
            <a:pPr algn="l"/>
            <a:r>
              <a:rPr lang="fr-FR" sz="1600" b="0" i="0" dirty="0">
                <a:solidFill>
                  <a:srgbClr val="000000"/>
                </a:solidFill>
                <a:effectLst/>
                <a:latin typeface="Calibri" panose="020F0502020204030204" pitchFamily="34" charset="0"/>
              </a:rPr>
              <a:t>Vendredi </a:t>
            </a:r>
            <a:r>
              <a:rPr lang="fr-FR" sz="1600" b="1" i="0" dirty="0">
                <a:solidFill>
                  <a:srgbClr val="000000"/>
                </a:solidFill>
                <a:effectLst/>
                <a:latin typeface="Calibri" panose="020F0502020204030204" pitchFamily="34" charset="0"/>
              </a:rPr>
              <a:t>23 mai</a:t>
            </a:r>
            <a:r>
              <a:rPr lang="fr-FR" sz="1600" b="0" i="0" dirty="0">
                <a:solidFill>
                  <a:srgbClr val="000000"/>
                </a:solidFill>
                <a:effectLst/>
                <a:latin typeface="Calibri" panose="020F0502020204030204" pitchFamily="34" charset="0"/>
              </a:rPr>
              <a:t> 9h - 10h30 (</a:t>
            </a:r>
            <a:r>
              <a:rPr lang="fr-FR" sz="1600" b="0" i="0" u="sng" dirty="0">
                <a:solidFill>
                  <a:srgbClr val="0000FF"/>
                </a:solidFill>
                <a:effectLst/>
                <a:latin typeface="Calibri" panose="020F0502020204030204" pitchFamily="34" charset="0"/>
                <a:hlinkClick r:id="rId2" tooltip="https://us06web.zoom.us/meeting/register/KuQMwDOCTTi53UQ9VQ-F9w"/>
              </a:rPr>
              <a:t>lien d'inscription</a:t>
            </a:r>
            <a:r>
              <a:rPr lang="fr-FR" sz="1600" b="0" i="0" dirty="0">
                <a:solidFill>
                  <a:srgbClr val="000000"/>
                </a:solidFill>
                <a:effectLst/>
                <a:latin typeface="Calibri" panose="020F0502020204030204" pitchFamily="34" charset="0"/>
              </a:rPr>
              <a:t>)</a:t>
            </a:r>
            <a:endParaRPr lang="fr-FR" sz="1600" b="0" i="0" dirty="0">
              <a:solidFill>
                <a:srgbClr val="000000"/>
              </a:solidFill>
              <a:effectLst/>
              <a:latin typeface="Times New Roman" panose="02020603050405020304" pitchFamily="18" charset="0"/>
            </a:endParaRPr>
          </a:p>
          <a:p>
            <a:pPr marL="228600" indent="-228600" algn="l">
              <a:buNone/>
            </a:pPr>
            <a:r>
              <a:rPr lang="fr-FR" sz="700" b="0" i="0" dirty="0">
                <a:solidFill>
                  <a:srgbClr val="000000"/>
                </a:solidFill>
                <a:effectLst/>
                <a:latin typeface="inherit"/>
              </a:rPr>
              <a:t> </a:t>
            </a:r>
            <a:r>
              <a:rPr lang="fr-FR" sz="1600" b="0" i="0" dirty="0">
                <a:solidFill>
                  <a:srgbClr val="000000"/>
                </a:solidFill>
                <a:effectLst/>
                <a:latin typeface="Calibri" panose="020F0502020204030204" pitchFamily="34" charset="0"/>
              </a:rPr>
              <a:t>Mardi </a:t>
            </a:r>
            <a:r>
              <a:rPr lang="fr-FR" sz="1600" b="1" i="0" dirty="0">
                <a:solidFill>
                  <a:srgbClr val="000000"/>
                </a:solidFill>
                <a:effectLst/>
                <a:latin typeface="Calibri" panose="020F0502020204030204" pitchFamily="34" charset="0"/>
              </a:rPr>
              <a:t>27 mai</a:t>
            </a:r>
            <a:r>
              <a:rPr lang="fr-FR" sz="1600" b="0" i="0" dirty="0">
                <a:solidFill>
                  <a:srgbClr val="000000"/>
                </a:solidFill>
                <a:effectLst/>
                <a:latin typeface="Calibri" panose="020F0502020204030204" pitchFamily="34" charset="0"/>
              </a:rPr>
              <a:t> après-midi 16h - 17h30 (</a:t>
            </a:r>
            <a:r>
              <a:rPr lang="fr-FR" sz="1600" b="0" i="0" u="sng" dirty="0">
                <a:solidFill>
                  <a:srgbClr val="0000FF"/>
                </a:solidFill>
                <a:effectLst/>
                <a:latin typeface="Calibri" panose="020F0502020204030204" pitchFamily="34" charset="0"/>
                <a:hlinkClick r:id="rId3" tooltip="https://us06web.zoom.us/meeting/register/-vKwvErdQrucXz68o_BJpg"/>
              </a:rPr>
              <a:t>lien d'inscription</a:t>
            </a:r>
            <a:r>
              <a:rPr lang="fr-FR" sz="1600" b="0" i="0" dirty="0">
                <a:solidFill>
                  <a:srgbClr val="000000"/>
                </a:solidFill>
                <a:effectLst/>
                <a:latin typeface="Calibri" panose="020F0502020204030204" pitchFamily="34" charset="0"/>
              </a:rPr>
              <a:t>)</a:t>
            </a:r>
            <a:endParaRPr lang="fr-FR" sz="1600" b="0" i="0" dirty="0">
              <a:solidFill>
                <a:srgbClr val="000000"/>
              </a:solidFill>
              <a:effectLst/>
              <a:latin typeface="Times New Roman" panose="02020603050405020304" pitchFamily="18" charset="0"/>
            </a:endParaRPr>
          </a:p>
          <a:p>
            <a:pPr marL="228600" indent="-228600" algn="l"/>
            <a:r>
              <a:rPr lang="fr-FR" sz="1600" b="1" i="0" dirty="0">
                <a:solidFill>
                  <a:srgbClr val="C82613"/>
                </a:solidFill>
                <a:effectLst/>
                <a:latin typeface="Calibri" panose="020F0502020204030204" pitchFamily="34" charset="0"/>
              </a:rPr>
              <a:t>Jeudi 19 juin après midi 16h- 17h30 </a:t>
            </a:r>
            <a:r>
              <a:rPr lang="fr-FR" sz="1600" b="0" i="0" dirty="0">
                <a:solidFill>
                  <a:srgbClr val="000000"/>
                </a:solidFill>
                <a:effectLst/>
                <a:latin typeface="Calibri" panose="020F0502020204030204" pitchFamily="34" charset="0"/>
              </a:rPr>
              <a:t>- (</a:t>
            </a:r>
            <a:r>
              <a:rPr lang="fr-FR" sz="1600" b="0" i="0" dirty="0">
                <a:solidFill>
                  <a:srgbClr val="000000"/>
                </a:solidFill>
                <a:effectLst/>
                <a:latin typeface="Calibri" panose="020F0502020204030204" pitchFamily="34" charset="0"/>
                <a:hlinkClick r:id="rId4" tooltip="https://us06web.zoom.us/meeting/register/zX8iirzrTlitmmVjIYHXBg"/>
              </a:rPr>
              <a:t>lien d'inscription</a:t>
            </a:r>
            <a:r>
              <a:rPr lang="fr-FR" sz="1600" b="0" i="0" dirty="0">
                <a:solidFill>
                  <a:srgbClr val="000000"/>
                </a:solidFill>
                <a:effectLst/>
                <a:latin typeface="Calibri" panose="020F0502020204030204" pitchFamily="34" charset="0"/>
              </a:rPr>
              <a:t>)</a:t>
            </a:r>
            <a:endParaRPr lang="fr-FR" sz="1600" b="0" i="0" dirty="0">
              <a:solidFill>
                <a:srgbClr val="000000"/>
              </a:solidFill>
              <a:effectLst/>
              <a:latin typeface="Times New Roman" panose="02020603050405020304" pitchFamily="18" charset="0"/>
            </a:endParaRPr>
          </a:p>
        </p:txBody>
      </p:sp>
      <p:sp>
        <p:nvSpPr>
          <p:cNvPr id="23" name="ZoneTexte 22">
            <a:extLst>
              <a:ext uri="{FF2B5EF4-FFF2-40B4-BE49-F238E27FC236}">
                <a16:creationId xmlns:a16="http://schemas.microsoft.com/office/drawing/2014/main" id="{28451B53-77DD-9C62-6616-4F6467B603EB}"/>
              </a:ext>
            </a:extLst>
          </p:cNvPr>
          <p:cNvSpPr txBox="1"/>
          <p:nvPr/>
        </p:nvSpPr>
        <p:spPr>
          <a:xfrm>
            <a:off x="4247774" y="4731426"/>
            <a:ext cx="6432463" cy="830997"/>
          </a:xfrm>
          <a:prstGeom prst="rect">
            <a:avLst/>
          </a:prstGeom>
          <a:noFill/>
        </p:spPr>
        <p:txBody>
          <a:bodyPr wrap="square">
            <a:spAutoFit/>
          </a:bodyPr>
          <a:lstStyle/>
          <a:p>
            <a:pPr algn="l"/>
            <a:r>
              <a:rPr lang="fr-FR" sz="1600" b="0" i="0" dirty="0">
                <a:solidFill>
                  <a:srgbClr val="000000"/>
                </a:solidFill>
                <a:effectLst/>
                <a:latin typeface="Calibri" panose="020F0502020204030204" pitchFamily="34" charset="0"/>
              </a:rPr>
              <a:t>Mardi </a:t>
            </a:r>
            <a:r>
              <a:rPr lang="fr-FR" sz="1600" b="1" i="0" dirty="0">
                <a:solidFill>
                  <a:srgbClr val="000000"/>
                </a:solidFill>
                <a:effectLst/>
                <a:latin typeface="Calibri" panose="020F0502020204030204" pitchFamily="34" charset="0"/>
              </a:rPr>
              <a:t>17 juin</a:t>
            </a:r>
            <a:r>
              <a:rPr lang="fr-FR" sz="1600" b="0" i="0" dirty="0">
                <a:solidFill>
                  <a:srgbClr val="000000"/>
                </a:solidFill>
                <a:effectLst/>
                <a:latin typeface="Calibri" panose="020F0502020204030204" pitchFamily="34" charset="0"/>
              </a:rPr>
              <a:t> matin 9h30  - 11h (</a:t>
            </a:r>
            <a:r>
              <a:rPr lang="fr-FR" sz="1600" b="0" i="0" u="sng" dirty="0">
                <a:solidFill>
                  <a:srgbClr val="0000FF"/>
                </a:solidFill>
                <a:effectLst/>
                <a:latin typeface="Calibri" panose="020F0502020204030204" pitchFamily="34" charset="0"/>
                <a:hlinkClick r:id="rId5" tooltip="https://us06web.zoom.us/meeting/register/TLSFg4KISiea-nO6Yl1z2w"/>
              </a:rPr>
              <a:t>lien d'inscription</a:t>
            </a:r>
            <a:r>
              <a:rPr lang="fr-FR" sz="1600" b="0" i="0" dirty="0">
                <a:solidFill>
                  <a:srgbClr val="000000"/>
                </a:solidFill>
                <a:effectLst/>
                <a:latin typeface="Calibri" panose="020F0502020204030204" pitchFamily="34" charset="0"/>
              </a:rPr>
              <a:t>)</a:t>
            </a:r>
            <a:endParaRPr lang="fr-FR" sz="1600" b="0" i="0" dirty="0">
              <a:solidFill>
                <a:srgbClr val="000000"/>
              </a:solidFill>
              <a:effectLst/>
              <a:latin typeface="Times New Roman" panose="02020603050405020304" pitchFamily="18" charset="0"/>
            </a:endParaRPr>
          </a:p>
          <a:p>
            <a:pPr algn="l"/>
            <a:r>
              <a:rPr lang="fr-FR" sz="1600" b="0" i="0" dirty="0">
                <a:solidFill>
                  <a:srgbClr val="000000"/>
                </a:solidFill>
                <a:effectLst/>
                <a:latin typeface="Calibri" panose="020F0502020204030204" pitchFamily="34" charset="0"/>
              </a:rPr>
              <a:t>Mercredi </a:t>
            </a:r>
            <a:r>
              <a:rPr lang="fr-FR" sz="1600" b="1" i="0" dirty="0">
                <a:solidFill>
                  <a:srgbClr val="000000"/>
                </a:solidFill>
                <a:effectLst/>
                <a:latin typeface="Calibri" panose="020F0502020204030204" pitchFamily="34" charset="0"/>
              </a:rPr>
              <a:t>18 juin</a:t>
            </a:r>
            <a:r>
              <a:rPr lang="fr-FR" sz="1600" b="0" i="0" dirty="0">
                <a:solidFill>
                  <a:srgbClr val="000000"/>
                </a:solidFill>
                <a:effectLst/>
                <a:latin typeface="Calibri" panose="020F0502020204030204" pitchFamily="34" charset="0"/>
              </a:rPr>
              <a:t> après-midi 16h - 17h30 (</a:t>
            </a:r>
            <a:r>
              <a:rPr lang="fr-FR" sz="1600" b="0" i="0" u="sng" dirty="0">
                <a:solidFill>
                  <a:srgbClr val="0000FF"/>
                </a:solidFill>
                <a:effectLst/>
                <a:latin typeface="Calibri" panose="020F0502020204030204" pitchFamily="34" charset="0"/>
                <a:hlinkClick r:id="rId6" tooltip="https://us06web.zoom.us/meeting/register/4CJobHgDTvmE2QFunYr-vQ"/>
              </a:rPr>
              <a:t>lien d'inscription</a:t>
            </a:r>
            <a:r>
              <a:rPr lang="fr-FR" sz="1600" b="0" i="0" dirty="0">
                <a:solidFill>
                  <a:srgbClr val="000000"/>
                </a:solidFill>
                <a:effectLst/>
                <a:latin typeface="Calibri" panose="020F0502020204030204" pitchFamily="34" charset="0"/>
              </a:rPr>
              <a:t>)</a:t>
            </a:r>
            <a:endParaRPr lang="fr-FR" sz="1600" b="0" i="0" dirty="0">
              <a:solidFill>
                <a:srgbClr val="000000"/>
              </a:solidFill>
              <a:effectLst/>
              <a:latin typeface="Times New Roman" panose="02020603050405020304" pitchFamily="18" charset="0"/>
            </a:endParaRPr>
          </a:p>
          <a:p>
            <a:pPr algn="l"/>
            <a:r>
              <a:rPr lang="fr-FR" sz="1600" b="1" i="0" dirty="0">
                <a:solidFill>
                  <a:srgbClr val="C82613"/>
                </a:solidFill>
                <a:effectLst/>
                <a:latin typeface="Calibri" panose="020F0502020204030204" pitchFamily="34" charset="0"/>
              </a:rPr>
              <a:t>Mercredi 16 juillet après-midi 14h - 15h30</a:t>
            </a:r>
            <a:r>
              <a:rPr lang="fr-FR" sz="1600" b="0" i="0" dirty="0">
                <a:solidFill>
                  <a:srgbClr val="000000"/>
                </a:solidFill>
                <a:effectLst/>
                <a:latin typeface="Calibri" panose="020F0502020204030204" pitchFamily="34" charset="0"/>
              </a:rPr>
              <a:t> - </a:t>
            </a:r>
            <a:r>
              <a:rPr lang="fr-FR" sz="1600" b="1" i="0" dirty="0">
                <a:solidFill>
                  <a:srgbClr val="000000"/>
                </a:solidFill>
                <a:effectLst/>
                <a:latin typeface="Calibri" panose="020F0502020204030204" pitchFamily="34" charset="0"/>
              </a:rPr>
              <a:t>ENGLISH</a:t>
            </a:r>
            <a:r>
              <a:rPr lang="fr-FR" sz="1600" b="0" i="0" dirty="0">
                <a:solidFill>
                  <a:srgbClr val="000000"/>
                </a:solidFill>
                <a:effectLst/>
                <a:latin typeface="Calibri" panose="020F0502020204030204" pitchFamily="34" charset="0"/>
              </a:rPr>
              <a:t> (</a:t>
            </a:r>
            <a:r>
              <a:rPr lang="fr-FR" sz="1600" b="0" i="0" u="sng" dirty="0">
                <a:solidFill>
                  <a:srgbClr val="0000FF"/>
                </a:solidFill>
                <a:effectLst/>
                <a:latin typeface="Calibri" panose="020F0502020204030204" pitchFamily="34" charset="0"/>
                <a:hlinkClick r:id="rId7" tooltip="https://us06web.zoom.us/meeting/register/kkOuCINOTDe1TJeAhZF8Qw"/>
              </a:rPr>
              <a:t>lien d'inscription</a:t>
            </a:r>
            <a:r>
              <a:rPr lang="fr-FR" sz="1600" b="0" i="0" dirty="0">
                <a:solidFill>
                  <a:srgbClr val="000000"/>
                </a:solidFill>
                <a:effectLst/>
                <a:latin typeface="Calibri" panose="020F0502020204030204" pitchFamily="34" charset="0"/>
              </a:rPr>
              <a:t>)</a:t>
            </a:r>
            <a:endParaRPr lang="fr-FR" sz="1600" b="0" i="0" dirty="0">
              <a:solidFill>
                <a:srgbClr val="000000"/>
              </a:solidFill>
              <a:effectLst/>
              <a:latin typeface="Times New Roman" panose="02020603050405020304" pitchFamily="18" charset="0"/>
            </a:endParaRPr>
          </a:p>
        </p:txBody>
      </p:sp>
      <p:sp>
        <p:nvSpPr>
          <p:cNvPr id="25" name="ZoneTexte 24">
            <a:extLst>
              <a:ext uri="{FF2B5EF4-FFF2-40B4-BE49-F238E27FC236}">
                <a16:creationId xmlns:a16="http://schemas.microsoft.com/office/drawing/2014/main" id="{D57F5F25-9727-67DA-40E6-173697A1444F}"/>
              </a:ext>
            </a:extLst>
          </p:cNvPr>
          <p:cNvSpPr txBox="1"/>
          <p:nvPr/>
        </p:nvSpPr>
        <p:spPr>
          <a:xfrm>
            <a:off x="6487385" y="2860142"/>
            <a:ext cx="4416254" cy="1323439"/>
          </a:xfrm>
          <a:prstGeom prst="rect">
            <a:avLst/>
          </a:prstGeom>
          <a:noFill/>
        </p:spPr>
        <p:txBody>
          <a:bodyPr wrap="square">
            <a:spAutoFit/>
          </a:bodyPr>
          <a:lstStyle/>
          <a:p>
            <a:pPr algn="l"/>
            <a:r>
              <a:rPr lang="fr-FR" sz="1600" b="0" i="0" dirty="0">
                <a:solidFill>
                  <a:srgbClr val="000000"/>
                </a:solidFill>
                <a:effectLst/>
                <a:latin typeface="Calibri" panose="020F0502020204030204" pitchFamily="34" charset="0"/>
              </a:rPr>
              <a:t>Mardi </a:t>
            </a:r>
            <a:r>
              <a:rPr lang="fr-FR" sz="1600" b="1" i="0" dirty="0">
                <a:solidFill>
                  <a:srgbClr val="000000"/>
                </a:solidFill>
                <a:effectLst/>
                <a:latin typeface="Calibri" panose="020F0502020204030204" pitchFamily="34" charset="0"/>
              </a:rPr>
              <a:t>8 juillet</a:t>
            </a:r>
            <a:r>
              <a:rPr lang="fr-FR" sz="1600" b="0" i="0" dirty="0">
                <a:solidFill>
                  <a:srgbClr val="000000"/>
                </a:solidFill>
                <a:effectLst/>
                <a:latin typeface="Calibri" panose="020F0502020204030204" pitchFamily="34" charset="0"/>
              </a:rPr>
              <a:t> matin 9h30 - 11h (</a:t>
            </a:r>
            <a:r>
              <a:rPr lang="fr-FR" sz="1600" b="0" i="0" u="sng" dirty="0">
                <a:solidFill>
                  <a:srgbClr val="0000FF"/>
                </a:solidFill>
                <a:effectLst/>
                <a:latin typeface="Calibri" panose="020F0502020204030204" pitchFamily="34" charset="0"/>
                <a:hlinkClick r:id="rId8" tooltip="https://us06web.zoom.us/meeting/register/QSHzGKpeSY-CtDdhIKzLXA"/>
              </a:rPr>
              <a:t>lien d'inscription</a:t>
            </a:r>
            <a:r>
              <a:rPr lang="fr-FR" sz="1600" b="0" i="0" dirty="0">
                <a:solidFill>
                  <a:srgbClr val="000000"/>
                </a:solidFill>
                <a:effectLst/>
                <a:latin typeface="Calibri" panose="020F0502020204030204" pitchFamily="34" charset="0"/>
              </a:rPr>
              <a:t>)</a:t>
            </a:r>
            <a:endParaRPr lang="fr-FR" sz="1600" b="0" i="0" dirty="0">
              <a:solidFill>
                <a:srgbClr val="000000"/>
              </a:solidFill>
              <a:effectLst/>
              <a:latin typeface="Times New Roman" panose="02020603050405020304" pitchFamily="18" charset="0"/>
            </a:endParaRPr>
          </a:p>
          <a:p>
            <a:pPr algn="l"/>
            <a:r>
              <a:rPr lang="fr-FR" sz="1600" b="0" i="0" dirty="0">
                <a:solidFill>
                  <a:srgbClr val="000000"/>
                </a:solidFill>
                <a:effectLst/>
                <a:latin typeface="Calibri" panose="020F0502020204030204" pitchFamily="34" charset="0"/>
              </a:rPr>
              <a:t>Mercredi </a:t>
            </a:r>
            <a:r>
              <a:rPr lang="fr-FR" sz="1600" b="1" i="0" dirty="0">
                <a:solidFill>
                  <a:srgbClr val="000000"/>
                </a:solidFill>
                <a:effectLst/>
                <a:latin typeface="Calibri" panose="020F0502020204030204" pitchFamily="34" charset="0"/>
              </a:rPr>
              <a:t>9 juillet</a:t>
            </a:r>
            <a:r>
              <a:rPr lang="fr-FR" sz="1600" b="0" i="0" dirty="0">
                <a:solidFill>
                  <a:srgbClr val="000000"/>
                </a:solidFill>
                <a:effectLst/>
                <a:latin typeface="Calibri" panose="020F0502020204030204" pitchFamily="34" charset="0"/>
              </a:rPr>
              <a:t> matin 9h30  - 11h (</a:t>
            </a:r>
            <a:r>
              <a:rPr lang="fr-FR" sz="1600" b="0" i="0" u="sng" dirty="0">
                <a:solidFill>
                  <a:srgbClr val="0000FF"/>
                </a:solidFill>
                <a:effectLst/>
                <a:latin typeface="Calibri" panose="020F0502020204030204" pitchFamily="34" charset="0"/>
                <a:hlinkClick r:id="rId9" tooltip="https://us06web.zoom.us/meeting/register/9q0siUfBTsu8tHbn_DD8vQ"/>
              </a:rPr>
              <a:t>lien d'inscription</a:t>
            </a:r>
            <a:r>
              <a:rPr lang="fr-FR" sz="1600" b="0" i="0" dirty="0">
                <a:solidFill>
                  <a:srgbClr val="000000"/>
                </a:solidFill>
                <a:effectLst/>
                <a:latin typeface="Calibri" panose="020F0502020204030204" pitchFamily="34" charset="0"/>
              </a:rPr>
              <a:t>)</a:t>
            </a:r>
            <a:endParaRPr lang="fr-FR" sz="1600" b="0" i="0" dirty="0">
              <a:solidFill>
                <a:srgbClr val="000000"/>
              </a:solidFill>
              <a:effectLst/>
              <a:latin typeface="Times New Roman" panose="02020603050405020304" pitchFamily="18" charset="0"/>
            </a:endParaRPr>
          </a:p>
          <a:p>
            <a:pPr algn="l"/>
            <a:r>
              <a:rPr lang="fr-FR" sz="1600" b="1" dirty="0">
                <a:solidFill>
                  <a:srgbClr val="C82613"/>
                </a:solidFill>
                <a:latin typeface="Calibri" panose="020F0502020204030204" pitchFamily="34" charset="0"/>
              </a:rPr>
              <a:t>Vendredi 18 juillet après-midi 16h - 17h30 - </a:t>
            </a:r>
            <a:r>
              <a:rPr lang="fr-FR" sz="1600" b="1" i="0" dirty="0">
                <a:solidFill>
                  <a:srgbClr val="000000"/>
                </a:solidFill>
                <a:effectLst/>
                <a:latin typeface="Calibri" panose="020F0502020204030204" pitchFamily="34" charset="0"/>
              </a:rPr>
              <a:t>ENGLISH</a:t>
            </a:r>
            <a:r>
              <a:rPr lang="fr-FR" sz="1600" b="0" i="0" dirty="0">
                <a:solidFill>
                  <a:srgbClr val="000000"/>
                </a:solidFill>
                <a:effectLst/>
                <a:latin typeface="Calibri" panose="020F0502020204030204" pitchFamily="34" charset="0"/>
              </a:rPr>
              <a:t> (</a:t>
            </a:r>
            <a:r>
              <a:rPr lang="fr-FR" sz="1600" b="0" i="0" dirty="0">
                <a:solidFill>
                  <a:srgbClr val="000000"/>
                </a:solidFill>
                <a:effectLst/>
                <a:latin typeface="Calibri" panose="020F0502020204030204" pitchFamily="34" charset="0"/>
                <a:hlinkClick r:id="rId10"/>
              </a:rPr>
              <a:t>lien d'inscription</a:t>
            </a:r>
            <a:r>
              <a:rPr lang="fr-FR" sz="1600" b="0" i="0" dirty="0">
                <a:solidFill>
                  <a:srgbClr val="000000"/>
                </a:solidFill>
                <a:effectLst/>
                <a:latin typeface="Calibri" panose="020F0502020204030204" pitchFamily="34" charset="0"/>
              </a:rPr>
              <a:t>)</a:t>
            </a:r>
            <a:endParaRPr lang="fr-FR" sz="1600" b="0" i="0" dirty="0">
              <a:solidFill>
                <a:srgbClr val="000000"/>
              </a:solidFill>
              <a:effectLst/>
              <a:latin typeface="Times New Roman" panose="02020603050405020304" pitchFamily="18" charset="0"/>
            </a:endParaRPr>
          </a:p>
        </p:txBody>
      </p:sp>
      <p:sp>
        <p:nvSpPr>
          <p:cNvPr id="26" name="Ellipse 25">
            <a:extLst>
              <a:ext uri="{FF2B5EF4-FFF2-40B4-BE49-F238E27FC236}">
                <a16:creationId xmlns:a16="http://schemas.microsoft.com/office/drawing/2014/main" id="{B4DA899B-CAFE-64A9-AF41-25994F0B8E7B}"/>
              </a:ext>
            </a:extLst>
          </p:cNvPr>
          <p:cNvSpPr/>
          <p:nvPr/>
        </p:nvSpPr>
        <p:spPr>
          <a:xfrm>
            <a:off x="1131684" y="5897935"/>
            <a:ext cx="1008000" cy="1008000"/>
          </a:xfrm>
          <a:prstGeom prst="ellipse">
            <a:avLst/>
          </a:prstGeom>
          <a:solidFill>
            <a:srgbClr val="9EC3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263972"/>
                </a:solidFill>
                <a:latin typeface="Arial" panose="020B0604020202020204" pitchFamily="34" charset="0"/>
                <a:cs typeface="Arial" panose="020B0604020202020204" pitchFamily="34" charset="0"/>
              </a:rPr>
              <a:t>M1</a:t>
            </a:r>
          </a:p>
        </p:txBody>
      </p:sp>
      <p:sp>
        <p:nvSpPr>
          <p:cNvPr id="27" name="Ellipse 26">
            <a:extLst>
              <a:ext uri="{FF2B5EF4-FFF2-40B4-BE49-F238E27FC236}">
                <a16:creationId xmlns:a16="http://schemas.microsoft.com/office/drawing/2014/main" id="{32DA4398-5EE4-3155-419D-5BA79251DF6B}"/>
              </a:ext>
            </a:extLst>
          </p:cNvPr>
          <p:cNvSpPr/>
          <p:nvPr/>
        </p:nvSpPr>
        <p:spPr>
          <a:xfrm>
            <a:off x="3053849" y="4521940"/>
            <a:ext cx="1008000" cy="1008000"/>
          </a:xfrm>
          <a:prstGeom prst="ellipse">
            <a:avLst/>
          </a:prstGeom>
          <a:solidFill>
            <a:srgbClr val="9EC3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263972"/>
                </a:solidFill>
                <a:latin typeface="Arial" panose="020B0604020202020204" pitchFamily="34" charset="0"/>
                <a:cs typeface="Arial" panose="020B0604020202020204" pitchFamily="34" charset="0"/>
              </a:rPr>
              <a:t>M2</a:t>
            </a:r>
          </a:p>
        </p:txBody>
      </p:sp>
      <p:sp>
        <p:nvSpPr>
          <p:cNvPr id="28" name="Ellipse 27">
            <a:extLst>
              <a:ext uri="{FF2B5EF4-FFF2-40B4-BE49-F238E27FC236}">
                <a16:creationId xmlns:a16="http://schemas.microsoft.com/office/drawing/2014/main" id="{4B028CC1-9CBE-9FCB-7CB5-6E2ABCBE7CB0}"/>
              </a:ext>
            </a:extLst>
          </p:cNvPr>
          <p:cNvSpPr/>
          <p:nvPr/>
        </p:nvSpPr>
        <p:spPr>
          <a:xfrm>
            <a:off x="5479385" y="2808432"/>
            <a:ext cx="1008000" cy="1008000"/>
          </a:xfrm>
          <a:prstGeom prst="ellipse">
            <a:avLst/>
          </a:prstGeom>
          <a:solidFill>
            <a:srgbClr val="9EC3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solidFill>
                  <a:srgbClr val="263972"/>
                </a:solidFill>
                <a:latin typeface="Arial" panose="020B0604020202020204" pitchFamily="34" charset="0"/>
                <a:cs typeface="Arial" panose="020B0604020202020204" pitchFamily="34" charset="0"/>
              </a:rPr>
              <a:t>M3</a:t>
            </a:r>
          </a:p>
        </p:txBody>
      </p:sp>
    </p:spTree>
    <p:extLst>
      <p:ext uri="{BB962C8B-B14F-4D97-AF65-F5344CB8AC3E}">
        <p14:creationId xmlns:p14="http://schemas.microsoft.com/office/powerpoint/2010/main" val="5044944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DD3EBD44-B5E5-9DF3-EDC4-10296ABF2CDC}"/>
              </a:ext>
            </a:extLst>
          </p:cNvPr>
          <p:cNvSpPr>
            <a:spLocks noGrp="1"/>
          </p:cNvSpPr>
          <p:nvPr>
            <p:ph type="title"/>
          </p:nvPr>
        </p:nvSpPr>
        <p:spPr>
          <a:xfrm>
            <a:off x="380169" y="386268"/>
            <a:ext cx="4525320" cy="635426"/>
          </a:xfrm>
        </p:spPr>
        <p:txBody>
          <a:bodyPr/>
          <a:lstStyle/>
          <a:p>
            <a:r>
              <a:rPr lang="fr-FR" dirty="0"/>
              <a:t>Post-test (5’)</a:t>
            </a:r>
          </a:p>
        </p:txBody>
      </p:sp>
      <p:sp>
        <p:nvSpPr>
          <p:cNvPr id="8" name="Espace réservé du numéro de diapositive 7">
            <a:extLst>
              <a:ext uri="{FF2B5EF4-FFF2-40B4-BE49-F238E27FC236}">
                <a16:creationId xmlns:a16="http://schemas.microsoft.com/office/drawing/2014/main" id="{6A0F9A87-AF8F-446B-2DFA-934A434EE9B3}"/>
              </a:ext>
            </a:extLst>
          </p:cNvPr>
          <p:cNvSpPr>
            <a:spLocks noGrp="1"/>
          </p:cNvSpPr>
          <p:nvPr>
            <p:ph type="sldNum" sz="quarter" idx="12"/>
          </p:nvPr>
        </p:nvSpPr>
        <p:spPr/>
        <p:txBody>
          <a:bodyPr/>
          <a:lstStyle/>
          <a:p>
            <a:pPr algn="ctr" rtl="0"/>
            <a:fld id="{817179DE-9BF3-494C-804F-0C7C90AC8700}" type="slidenum">
              <a:rPr lang="fr-FR" noProof="0" smtClean="0"/>
              <a:pPr algn="ctr" rtl="0"/>
              <a:t>51</a:t>
            </a:fld>
            <a:endParaRPr lang="fr-FR" noProof="0"/>
          </a:p>
        </p:txBody>
      </p:sp>
      <p:sp>
        <p:nvSpPr>
          <p:cNvPr id="12" name="Espace réservé du texte 11">
            <a:extLst>
              <a:ext uri="{FF2B5EF4-FFF2-40B4-BE49-F238E27FC236}">
                <a16:creationId xmlns:a16="http://schemas.microsoft.com/office/drawing/2014/main" id="{FD028EC8-D933-5D4A-A64D-556213F25DAD}"/>
              </a:ext>
            </a:extLst>
          </p:cNvPr>
          <p:cNvSpPr>
            <a:spLocks noGrp="1"/>
          </p:cNvSpPr>
          <p:nvPr>
            <p:ph type="body" sz="quarter" idx="13"/>
          </p:nvPr>
        </p:nvSpPr>
        <p:spPr>
          <a:xfrm>
            <a:off x="522766" y="2279360"/>
            <a:ext cx="8765446" cy="873125"/>
          </a:xfrm>
        </p:spPr>
        <p:txBody>
          <a:bodyPr>
            <a:normAutofit/>
          </a:bodyPr>
          <a:lstStyle/>
          <a:p>
            <a:r>
              <a:rPr lang="fr-FR" sz="3200" i="1" dirty="0">
                <a:hlinkClick r:id="rId2"/>
              </a:rPr>
              <a:t>https://forms.office.com/e/5ZC5F4R25t</a:t>
            </a:r>
            <a:endParaRPr lang="fr-FR" sz="3200" i="1" dirty="0"/>
          </a:p>
          <a:p>
            <a:endParaRPr lang="fr-FR" sz="3200" i="1" dirty="0"/>
          </a:p>
        </p:txBody>
      </p:sp>
    </p:spTree>
    <p:extLst>
      <p:ext uri="{BB962C8B-B14F-4D97-AF65-F5344CB8AC3E}">
        <p14:creationId xmlns:p14="http://schemas.microsoft.com/office/powerpoint/2010/main" val="1218751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47587" y="2790362"/>
            <a:ext cx="8766038" cy="1460500"/>
          </a:xfrm>
        </p:spPr>
        <p:txBody>
          <a:bodyPr/>
          <a:lstStyle/>
          <a:p>
            <a:pPr algn="ctr"/>
            <a:r>
              <a:rPr lang="fr-FR" sz="6000" dirty="0"/>
              <a:t>MERCI POUR VOTRE ATTENTION </a:t>
            </a:r>
          </a:p>
        </p:txBody>
      </p:sp>
    </p:spTree>
    <p:extLst>
      <p:ext uri="{BB962C8B-B14F-4D97-AF65-F5344CB8AC3E}">
        <p14:creationId xmlns:p14="http://schemas.microsoft.com/office/powerpoint/2010/main" val="1594440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Espace réservé pour une image  18">
            <a:extLst>
              <a:ext uri="{FF2B5EF4-FFF2-40B4-BE49-F238E27FC236}">
                <a16:creationId xmlns:a16="http://schemas.microsoft.com/office/drawing/2014/main" id="{961EFAAB-F86D-48A8-61BE-01399CA0DCEF}"/>
              </a:ext>
            </a:extLst>
          </p:cNvPr>
          <p:cNvPicPr>
            <a:picLocks noGrp="1" noChangeAspect="1"/>
          </p:cNvPicPr>
          <p:nvPr>
            <p:ph type="pic" sz="quarter" idx="10"/>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rcRect l="20790" r="24394"/>
          <a:stretch/>
        </p:blipFill>
        <p:spPr>
          <a:xfrm>
            <a:off x="5994962" y="0"/>
            <a:ext cx="4696852" cy="7559675"/>
          </a:xfrm>
        </p:spPr>
      </p:pic>
      <p:sp>
        <p:nvSpPr>
          <p:cNvPr id="14" name="Espace réservé du texte 13">
            <a:extLst>
              <a:ext uri="{FF2B5EF4-FFF2-40B4-BE49-F238E27FC236}">
                <a16:creationId xmlns:a16="http://schemas.microsoft.com/office/drawing/2014/main" id="{CCF88CF3-DE6F-B972-CC30-21C957F97802}"/>
              </a:ext>
            </a:extLst>
          </p:cNvPr>
          <p:cNvSpPr>
            <a:spLocks noGrp="1"/>
          </p:cNvSpPr>
          <p:nvPr>
            <p:ph type="body" sz="quarter" idx="11"/>
          </p:nvPr>
        </p:nvSpPr>
        <p:spPr>
          <a:xfrm>
            <a:off x="568001" y="1318161"/>
            <a:ext cx="5155905" cy="5391054"/>
          </a:xfrm>
        </p:spPr>
        <p:txBody>
          <a:bodyPr/>
          <a:lstStyle/>
          <a:p>
            <a:pPr marL="285750" indent="-285750">
              <a:buFont typeface="Arial" panose="020B0604020202020204" pitchFamily="34" charset="0"/>
              <a:buChar char="•"/>
            </a:pPr>
            <a:r>
              <a:rPr lang="fr-FR" sz="1800" dirty="0">
                <a:latin typeface="Arial" panose="020B0604020202020204" pitchFamily="34" charset="0"/>
                <a:cs typeface="Arial" panose="020B0604020202020204" pitchFamily="34" charset="0"/>
              </a:rPr>
              <a:t>Présentation des participants</a:t>
            </a:r>
          </a:p>
          <a:p>
            <a:pPr marL="285750" indent="-285750">
              <a:buFont typeface="Arial" panose="020B0604020202020204" pitchFamily="34" charset="0"/>
              <a:buChar char="•"/>
            </a:pPr>
            <a:r>
              <a:rPr lang="fr-FR" sz="1800" dirty="0">
                <a:latin typeface="Arial" panose="020B0604020202020204" pitchFamily="34" charset="0"/>
                <a:cs typeface="Arial" panose="020B0604020202020204" pitchFamily="34" charset="0"/>
              </a:rPr>
              <a:t>Nom, Prénom</a:t>
            </a:r>
          </a:p>
          <a:p>
            <a:pPr marL="285750" indent="-285750">
              <a:buFont typeface="Arial" panose="020B0604020202020204" pitchFamily="34" charset="0"/>
              <a:buChar char="•"/>
            </a:pPr>
            <a:r>
              <a:rPr lang="fr-FR" sz="1800" dirty="0">
                <a:latin typeface="Arial" panose="020B0604020202020204" pitchFamily="34" charset="0"/>
                <a:cs typeface="Arial" panose="020B0604020202020204" pitchFamily="34" charset="0"/>
              </a:rPr>
              <a:t>Organisme</a:t>
            </a:r>
          </a:p>
          <a:p>
            <a:pPr marL="285750" indent="-285750">
              <a:buFont typeface="Arial" panose="020B0604020202020204" pitchFamily="34" charset="0"/>
              <a:buChar char="•"/>
            </a:pPr>
            <a:r>
              <a:rPr lang="fr-FR" sz="1800" dirty="0">
                <a:latin typeface="Arial" panose="020B0604020202020204" pitchFamily="34" charset="0"/>
                <a:cs typeface="Arial" panose="020B0604020202020204" pitchFamily="34" charset="0"/>
              </a:rPr>
              <a:t>Fonction</a:t>
            </a:r>
          </a:p>
          <a:p>
            <a:pPr marL="285750" indent="-285750">
              <a:buFont typeface="Arial" panose="020B0604020202020204" pitchFamily="34" charset="0"/>
              <a:buChar char="•"/>
            </a:pPr>
            <a:r>
              <a:rPr lang="fr-FR" sz="1800" dirty="0">
                <a:latin typeface="Arial" panose="020B0604020202020204" pitchFamily="34" charset="0"/>
                <a:cs typeface="Arial" panose="020B0604020202020204" pitchFamily="34" charset="0"/>
              </a:rPr>
              <a:t>Attentes spécifiques pour la (les) formation(s)</a:t>
            </a:r>
          </a:p>
          <a:p>
            <a:pPr marL="171450" indent="-171450">
              <a:buFont typeface="Arial" panose="020B0604020202020204" pitchFamily="34" charset="0"/>
              <a:buChar char="•"/>
            </a:pPr>
            <a:endParaRPr lang="fr-FR" sz="1100" dirty="0">
              <a:latin typeface="Arial" panose="020B0604020202020204" pitchFamily="34" charset="0"/>
              <a:cs typeface="Arial" panose="020B0604020202020204" pitchFamily="34" charset="0"/>
            </a:endParaRPr>
          </a:p>
        </p:txBody>
      </p:sp>
      <p:sp>
        <p:nvSpPr>
          <p:cNvPr id="12" name="Titre 11">
            <a:extLst>
              <a:ext uri="{FF2B5EF4-FFF2-40B4-BE49-F238E27FC236}">
                <a16:creationId xmlns:a16="http://schemas.microsoft.com/office/drawing/2014/main" id="{75AE18FE-41CF-4066-F88D-FBF8E5DE04CB}"/>
              </a:ext>
            </a:extLst>
          </p:cNvPr>
          <p:cNvSpPr>
            <a:spLocks noGrp="1"/>
          </p:cNvSpPr>
          <p:nvPr>
            <p:ph type="title"/>
          </p:nvPr>
        </p:nvSpPr>
        <p:spPr/>
        <p:txBody>
          <a:bodyPr/>
          <a:lstStyle/>
          <a:p>
            <a:r>
              <a:rPr lang="fr-FR" dirty="0">
                <a:solidFill>
                  <a:srgbClr val="263972"/>
                </a:solidFill>
                <a:latin typeface="Arial" panose="020B0604020202020204" pitchFamily="34" charset="0"/>
                <a:cs typeface="Arial" panose="020B0604020202020204" pitchFamily="34" charset="0"/>
              </a:rPr>
              <a:t>Tour de table</a:t>
            </a:r>
          </a:p>
        </p:txBody>
      </p:sp>
      <p:sp>
        <p:nvSpPr>
          <p:cNvPr id="8" name="Espace réservé du numéro de diapositive 7">
            <a:extLst>
              <a:ext uri="{FF2B5EF4-FFF2-40B4-BE49-F238E27FC236}">
                <a16:creationId xmlns:a16="http://schemas.microsoft.com/office/drawing/2014/main" id="{10DE03E8-1DA8-C5F8-9FE2-4821FD9A5C79}"/>
              </a:ext>
            </a:extLst>
          </p:cNvPr>
          <p:cNvSpPr>
            <a:spLocks noGrp="1"/>
          </p:cNvSpPr>
          <p:nvPr>
            <p:ph type="sldNum" sz="quarter" idx="4"/>
          </p:nvPr>
        </p:nvSpPr>
        <p:spPr/>
        <p:txBody>
          <a:bodyPr/>
          <a:lstStyle/>
          <a:p>
            <a:pPr algn="ctr" rtl="0"/>
            <a:fld id="{817179DE-9BF3-494C-804F-0C7C90AC8700}" type="slidenum">
              <a:rPr lang="fr-FR" noProof="0" smtClean="0"/>
              <a:pPr algn="ctr" rtl="0"/>
              <a:t>6</a:t>
            </a:fld>
            <a:endParaRPr lang="fr-FR" noProof="0"/>
          </a:p>
        </p:txBody>
      </p:sp>
    </p:spTree>
    <p:extLst>
      <p:ext uri="{BB962C8B-B14F-4D97-AF65-F5344CB8AC3E}">
        <p14:creationId xmlns:p14="http://schemas.microsoft.com/office/powerpoint/2010/main" val="1911922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2023B454-0533-10E6-013F-27DBB944FAA2}"/>
              </a:ext>
            </a:extLst>
          </p:cNvPr>
          <p:cNvSpPr>
            <a:spLocks noGrp="1"/>
          </p:cNvSpPr>
          <p:nvPr>
            <p:ph type="title"/>
          </p:nvPr>
        </p:nvSpPr>
        <p:spPr>
          <a:xfrm>
            <a:off x="1758595" y="2715121"/>
            <a:ext cx="5909896" cy="1460500"/>
          </a:xfrm>
        </p:spPr>
        <p:txBody>
          <a:bodyPr/>
          <a:lstStyle/>
          <a:p>
            <a:r>
              <a:rPr lang="fr-FR" sz="3200" dirty="0"/>
              <a:t>Les objectifs et axes de la stratégie en santé mondiale de la France</a:t>
            </a:r>
          </a:p>
        </p:txBody>
      </p:sp>
      <p:sp>
        <p:nvSpPr>
          <p:cNvPr id="10" name="Espace réservé du texte 9">
            <a:extLst>
              <a:ext uri="{FF2B5EF4-FFF2-40B4-BE49-F238E27FC236}">
                <a16:creationId xmlns:a16="http://schemas.microsoft.com/office/drawing/2014/main" id="{830E812B-7FE4-DBD2-0D36-779B5F43D88B}"/>
              </a:ext>
            </a:extLst>
          </p:cNvPr>
          <p:cNvSpPr>
            <a:spLocks noGrp="1"/>
          </p:cNvSpPr>
          <p:nvPr>
            <p:ph type="body" sz="quarter" idx="11"/>
          </p:nvPr>
        </p:nvSpPr>
        <p:spPr/>
        <p:txBody>
          <a:bodyPr>
            <a:normAutofit fontScale="85000" lnSpcReduction="20000"/>
          </a:bodyPr>
          <a:lstStyle/>
          <a:p>
            <a:endParaRPr lang="fr-FR"/>
          </a:p>
        </p:txBody>
      </p:sp>
      <p:sp>
        <p:nvSpPr>
          <p:cNvPr id="11" name="Espace réservé du texte 10">
            <a:extLst>
              <a:ext uri="{FF2B5EF4-FFF2-40B4-BE49-F238E27FC236}">
                <a16:creationId xmlns:a16="http://schemas.microsoft.com/office/drawing/2014/main" id="{B1C94B58-A481-090C-0D2E-48A64516090E}"/>
              </a:ext>
            </a:extLst>
          </p:cNvPr>
          <p:cNvSpPr>
            <a:spLocks noGrp="1"/>
          </p:cNvSpPr>
          <p:nvPr>
            <p:ph type="body" sz="quarter" idx="12"/>
          </p:nvPr>
        </p:nvSpPr>
        <p:spPr/>
        <p:txBody>
          <a:bodyPr>
            <a:normAutofit fontScale="92500" lnSpcReduction="20000"/>
          </a:bodyPr>
          <a:lstStyle/>
          <a:p>
            <a:endParaRPr lang="fr-FR"/>
          </a:p>
        </p:txBody>
      </p:sp>
      <p:sp>
        <p:nvSpPr>
          <p:cNvPr id="12" name="Espace réservé du texte 11">
            <a:extLst>
              <a:ext uri="{FF2B5EF4-FFF2-40B4-BE49-F238E27FC236}">
                <a16:creationId xmlns:a16="http://schemas.microsoft.com/office/drawing/2014/main" id="{852B7336-1965-0AC5-D466-DC9A3BAA0596}"/>
              </a:ext>
            </a:extLst>
          </p:cNvPr>
          <p:cNvSpPr>
            <a:spLocks noGrp="1"/>
          </p:cNvSpPr>
          <p:nvPr>
            <p:ph type="body" sz="quarter" idx="13"/>
          </p:nvPr>
        </p:nvSpPr>
        <p:spPr/>
        <p:txBody>
          <a:bodyPr>
            <a:normAutofit fontScale="85000" lnSpcReduction="20000"/>
          </a:bodyPr>
          <a:lstStyle/>
          <a:p>
            <a:endParaRPr lang="fr-FR"/>
          </a:p>
        </p:txBody>
      </p:sp>
      <p:sp>
        <p:nvSpPr>
          <p:cNvPr id="13" name="Espace réservé du texte 12">
            <a:extLst>
              <a:ext uri="{FF2B5EF4-FFF2-40B4-BE49-F238E27FC236}">
                <a16:creationId xmlns:a16="http://schemas.microsoft.com/office/drawing/2014/main" id="{43F747A2-D5D2-6397-6EE1-4B7439FC2913}"/>
              </a:ext>
            </a:extLst>
          </p:cNvPr>
          <p:cNvSpPr>
            <a:spLocks noGrp="1"/>
          </p:cNvSpPr>
          <p:nvPr>
            <p:ph type="body" sz="quarter" idx="14"/>
          </p:nvPr>
        </p:nvSpPr>
        <p:spPr/>
        <p:txBody>
          <a:bodyPr>
            <a:normAutofit fontScale="92500" lnSpcReduction="20000"/>
          </a:bodyPr>
          <a:lstStyle/>
          <a:p>
            <a:endParaRPr lang="fr-FR"/>
          </a:p>
        </p:txBody>
      </p:sp>
      <p:sp>
        <p:nvSpPr>
          <p:cNvPr id="14" name="Espace réservé du texte 13">
            <a:extLst>
              <a:ext uri="{FF2B5EF4-FFF2-40B4-BE49-F238E27FC236}">
                <a16:creationId xmlns:a16="http://schemas.microsoft.com/office/drawing/2014/main" id="{1FF5F182-E731-8377-08E7-702E70C74248}"/>
              </a:ext>
            </a:extLst>
          </p:cNvPr>
          <p:cNvSpPr>
            <a:spLocks noGrp="1"/>
          </p:cNvSpPr>
          <p:nvPr>
            <p:ph type="body" sz="quarter" idx="15"/>
          </p:nvPr>
        </p:nvSpPr>
        <p:spPr/>
        <p:txBody>
          <a:bodyPr>
            <a:normAutofit fontScale="92500" lnSpcReduction="20000"/>
          </a:bodyPr>
          <a:lstStyle/>
          <a:p>
            <a:endParaRPr lang="fr-FR"/>
          </a:p>
        </p:txBody>
      </p:sp>
      <p:sp>
        <p:nvSpPr>
          <p:cNvPr id="15" name="Espace réservé du texte 14">
            <a:extLst>
              <a:ext uri="{FF2B5EF4-FFF2-40B4-BE49-F238E27FC236}">
                <a16:creationId xmlns:a16="http://schemas.microsoft.com/office/drawing/2014/main" id="{4CD2B6FF-A2BA-3332-D03A-F2CB0B550C7A}"/>
              </a:ext>
            </a:extLst>
          </p:cNvPr>
          <p:cNvSpPr>
            <a:spLocks noGrp="1"/>
          </p:cNvSpPr>
          <p:nvPr>
            <p:ph type="body" sz="quarter" idx="16"/>
          </p:nvPr>
        </p:nvSpPr>
        <p:spPr/>
        <p:txBody>
          <a:bodyPr>
            <a:normAutofit fontScale="92500" lnSpcReduction="20000"/>
          </a:bodyPr>
          <a:lstStyle/>
          <a:p>
            <a:endParaRPr lang="fr-FR"/>
          </a:p>
        </p:txBody>
      </p:sp>
      <p:sp>
        <p:nvSpPr>
          <p:cNvPr id="3" name="Espace réservé du numéro de diapositive 2">
            <a:extLst>
              <a:ext uri="{FF2B5EF4-FFF2-40B4-BE49-F238E27FC236}">
                <a16:creationId xmlns:a16="http://schemas.microsoft.com/office/drawing/2014/main" id="{84AB6970-98FA-B882-4247-09029B5FC77F}"/>
              </a:ext>
            </a:extLst>
          </p:cNvPr>
          <p:cNvSpPr>
            <a:spLocks noGrp="1"/>
          </p:cNvSpPr>
          <p:nvPr>
            <p:ph type="sldNum" sz="quarter" idx="4294967295"/>
          </p:nvPr>
        </p:nvSpPr>
        <p:spPr>
          <a:xfrm>
            <a:off x="8286750" y="7007225"/>
            <a:ext cx="2405063" cy="401638"/>
          </a:xfrm>
        </p:spPr>
        <p:txBody>
          <a:bodyPr/>
          <a:lstStyle/>
          <a:p>
            <a:fld id="{C0BFD988-8F53-7E4D-B1A1-1DBAF7DEBB6C}" type="slidenum">
              <a:rPr lang="fr-FR" smtClean="0"/>
              <a:pPr/>
              <a:t>7</a:t>
            </a:fld>
            <a:endParaRPr lang="fr-FR" dirty="0"/>
          </a:p>
        </p:txBody>
      </p:sp>
    </p:spTree>
    <p:extLst>
      <p:ext uri="{BB962C8B-B14F-4D97-AF65-F5344CB8AC3E}">
        <p14:creationId xmlns:p14="http://schemas.microsoft.com/office/powerpoint/2010/main" val="374514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llipse 35"/>
          <p:cNvSpPr/>
          <p:nvPr/>
        </p:nvSpPr>
        <p:spPr>
          <a:xfrm>
            <a:off x="6812857" y="3366754"/>
            <a:ext cx="1299565" cy="7270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2013734" y="1839386"/>
            <a:ext cx="6195317" cy="48581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a:solidFill>
                <a:prstClr val="white"/>
              </a:solidFill>
            </a:endParaRPr>
          </a:p>
        </p:txBody>
      </p:sp>
      <p:sp>
        <p:nvSpPr>
          <p:cNvPr id="4" name="Espace réservé du texte 3"/>
          <p:cNvSpPr>
            <a:spLocks noGrp="1"/>
          </p:cNvSpPr>
          <p:nvPr>
            <p:ph type="body" sz="quarter" idx="14"/>
          </p:nvPr>
        </p:nvSpPr>
        <p:spPr>
          <a:xfrm>
            <a:off x="6946044" y="3529724"/>
            <a:ext cx="1033189" cy="458794"/>
          </a:xfrm>
        </p:spPr>
        <p:txBody>
          <a:bodyPr>
            <a:normAutofit/>
          </a:bodyPr>
          <a:lstStyle/>
          <a:p>
            <a:r>
              <a:rPr lang="fr-FR" sz="2000" dirty="0">
                <a:solidFill>
                  <a:schemeClr val="bg1"/>
                </a:solidFill>
              </a:rPr>
              <a:t>APCHI</a:t>
            </a:r>
          </a:p>
        </p:txBody>
      </p:sp>
      <p:sp>
        <p:nvSpPr>
          <p:cNvPr id="5" name="Espace réservé du texte 4"/>
          <p:cNvSpPr>
            <a:spLocks noGrp="1"/>
          </p:cNvSpPr>
          <p:nvPr>
            <p:ph type="body" sz="quarter" idx="17"/>
          </p:nvPr>
        </p:nvSpPr>
        <p:spPr>
          <a:xfrm>
            <a:off x="5680684" y="4203350"/>
            <a:ext cx="3783213" cy="1844550"/>
          </a:xfrm>
          <a:ln>
            <a:solidFill>
              <a:schemeClr val="tx2"/>
            </a:solidFill>
          </a:ln>
        </p:spPr>
        <p:txBody>
          <a:bodyPr>
            <a:noAutofit/>
          </a:bodyPr>
          <a:lstStyle/>
          <a:p>
            <a:r>
              <a:rPr lang="fr-FR" b="1" dirty="0">
                <a:solidFill>
                  <a:schemeClr val="tx1"/>
                </a:solidFill>
              </a:rPr>
              <a:t>Appel à Projets de la Coopération Hospitalière Internationale</a:t>
            </a:r>
          </a:p>
          <a:p>
            <a:r>
              <a:rPr lang="fr-FR" dirty="0">
                <a:solidFill>
                  <a:schemeClr val="tx1"/>
                </a:solidFill>
              </a:rPr>
              <a:t>Piloté et géré par la DGOS (MTSS)</a:t>
            </a:r>
          </a:p>
          <a:p>
            <a:r>
              <a:rPr lang="fr-FR" dirty="0">
                <a:solidFill>
                  <a:schemeClr val="tx1"/>
                </a:solidFill>
              </a:rPr>
              <a:t>Printemps 2024 : AAP APCHI</a:t>
            </a:r>
          </a:p>
        </p:txBody>
      </p:sp>
      <p:sp>
        <p:nvSpPr>
          <p:cNvPr id="6" name="Espace réservé du texte 5"/>
          <p:cNvSpPr>
            <a:spLocks noGrp="1"/>
          </p:cNvSpPr>
          <p:nvPr>
            <p:ph type="body" sz="quarter" idx="18"/>
          </p:nvPr>
        </p:nvSpPr>
        <p:spPr>
          <a:xfrm>
            <a:off x="1020726" y="4200088"/>
            <a:ext cx="4543932" cy="1847812"/>
          </a:xfrm>
          <a:ln>
            <a:solidFill>
              <a:schemeClr val="tx1"/>
            </a:solidFill>
          </a:ln>
        </p:spPr>
        <p:txBody>
          <a:bodyPr>
            <a:normAutofit fontScale="92500"/>
          </a:bodyPr>
          <a:lstStyle/>
          <a:p>
            <a:r>
              <a:rPr lang="fr-FR" sz="1600" b="1" dirty="0">
                <a:solidFill>
                  <a:schemeClr val="tx1"/>
                </a:solidFill>
              </a:rPr>
              <a:t>Projet Réseaux et Partenariats Hospitaliers</a:t>
            </a:r>
          </a:p>
          <a:p>
            <a:r>
              <a:rPr lang="fr-FR" sz="1600" dirty="0">
                <a:solidFill>
                  <a:schemeClr val="tx1"/>
                </a:solidFill>
              </a:rPr>
              <a:t>Fonds du MEAE transférés à l’AFD depuis 2009</a:t>
            </a:r>
          </a:p>
          <a:p>
            <a:r>
              <a:rPr lang="fr-FR" sz="1600" dirty="0">
                <a:solidFill>
                  <a:schemeClr val="tx1"/>
                </a:solidFill>
              </a:rPr>
              <a:t>Maîtrise d’ouvrage : FHF de 2012 à 2024</a:t>
            </a:r>
          </a:p>
          <a:p>
            <a:r>
              <a:rPr lang="fr-FR" sz="1600" b="1" u="sng" dirty="0">
                <a:solidFill>
                  <a:schemeClr val="tx1"/>
                </a:solidFill>
              </a:rPr>
              <a:t>PRPH4 piloté par EF à partir de 2024 </a:t>
            </a:r>
          </a:p>
          <a:p>
            <a:r>
              <a:rPr lang="fr-FR" sz="1600" dirty="0">
                <a:solidFill>
                  <a:schemeClr val="tx1"/>
                </a:solidFill>
              </a:rPr>
              <a:t>Printemps 2024 : AAP Partenariats Hospitaliers</a:t>
            </a:r>
          </a:p>
        </p:txBody>
      </p:sp>
      <p:sp>
        <p:nvSpPr>
          <p:cNvPr id="8" name="Espace réservé du numéro de diapositive 7"/>
          <p:cNvSpPr>
            <a:spLocks noGrp="1"/>
          </p:cNvSpPr>
          <p:nvPr>
            <p:ph type="sldNum" sz="quarter" idx="12"/>
          </p:nvPr>
        </p:nvSpPr>
        <p:spPr>
          <a:xfrm>
            <a:off x="7572291" y="7045015"/>
            <a:ext cx="2405062" cy="401638"/>
          </a:xfrm>
        </p:spPr>
        <p:txBody>
          <a:bodyPr/>
          <a:lstStyle/>
          <a:p>
            <a:fld id="{C0BFD988-8F53-7E4D-B1A1-1DBAF7DEBB6C}" type="slidenum">
              <a:rPr lang="fr-FR" smtClean="0"/>
              <a:t>8</a:t>
            </a:fld>
            <a:endParaRPr lang="fr-FR" dirty="0"/>
          </a:p>
        </p:txBody>
      </p:sp>
      <p:sp>
        <p:nvSpPr>
          <p:cNvPr id="12" name="ZoneTexte 11"/>
          <p:cNvSpPr txBox="1"/>
          <p:nvPr/>
        </p:nvSpPr>
        <p:spPr>
          <a:xfrm>
            <a:off x="2871376" y="1860052"/>
            <a:ext cx="4742006" cy="427361"/>
          </a:xfrm>
          <a:prstGeom prst="rect">
            <a:avLst/>
          </a:prstGeom>
          <a:noFill/>
        </p:spPr>
        <p:txBody>
          <a:bodyPr wrap="square" rtlCol="0">
            <a:spAutoFit/>
          </a:bodyPr>
          <a:lstStyle/>
          <a:p>
            <a:r>
              <a:rPr lang="fr-FR" sz="2177" b="1" dirty="0">
                <a:solidFill>
                  <a:prstClr val="white"/>
                </a:solidFill>
              </a:rPr>
              <a:t>Coopération hospitalière internationale</a:t>
            </a:r>
          </a:p>
        </p:txBody>
      </p:sp>
      <p:sp>
        <p:nvSpPr>
          <p:cNvPr id="22" name="Ellipse 21"/>
          <p:cNvSpPr/>
          <p:nvPr/>
        </p:nvSpPr>
        <p:spPr>
          <a:xfrm>
            <a:off x="2838040" y="3347450"/>
            <a:ext cx="1299565" cy="7270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space réservé du texte 3"/>
          <p:cNvSpPr>
            <a:spLocks noGrp="1"/>
          </p:cNvSpPr>
          <p:nvPr>
            <p:ph type="body" sz="quarter" idx="14"/>
          </p:nvPr>
        </p:nvSpPr>
        <p:spPr>
          <a:xfrm>
            <a:off x="3021971" y="3498922"/>
            <a:ext cx="1033189" cy="458794"/>
          </a:xfrm>
        </p:spPr>
        <p:txBody>
          <a:bodyPr>
            <a:normAutofit/>
          </a:bodyPr>
          <a:lstStyle/>
          <a:p>
            <a:r>
              <a:rPr lang="fr-FR" sz="2000" dirty="0">
                <a:solidFill>
                  <a:schemeClr val="bg1"/>
                </a:solidFill>
              </a:rPr>
              <a:t>PRPH</a:t>
            </a:r>
          </a:p>
        </p:txBody>
      </p:sp>
      <p:sp>
        <p:nvSpPr>
          <p:cNvPr id="25" name="Flèche droite 24"/>
          <p:cNvSpPr/>
          <p:nvPr/>
        </p:nvSpPr>
        <p:spPr>
          <a:xfrm>
            <a:off x="1553468" y="6300842"/>
            <a:ext cx="920531" cy="5496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p:cNvSpPr txBox="1"/>
          <p:nvPr/>
        </p:nvSpPr>
        <p:spPr>
          <a:xfrm>
            <a:off x="2578813" y="6252511"/>
            <a:ext cx="6852863" cy="646331"/>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Logique de </a:t>
            </a:r>
            <a:r>
              <a:rPr lang="fr-FR" b="1" u="sng" dirty="0">
                <a:latin typeface="Arial" panose="020B0604020202020204" pitchFamily="34" charset="0"/>
                <a:cs typeface="Arial" panose="020B0604020202020204" pitchFamily="34" charset="0"/>
              </a:rPr>
              <a:t>complémentarité</a:t>
            </a:r>
            <a:r>
              <a:rPr lang="fr-FR" u="sng" dirty="0">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rPr>
              <a:t>entre l’APCHI et le PRPH4, dans la </a:t>
            </a:r>
            <a:r>
              <a:rPr lang="fr-FR" b="1" u="sng" dirty="0">
                <a:latin typeface="Arial" panose="020B0604020202020204" pitchFamily="34" charset="0"/>
                <a:cs typeface="Arial" panose="020B0604020202020204" pitchFamily="34" charset="0"/>
              </a:rPr>
              <a:t>continuité</a:t>
            </a:r>
            <a:r>
              <a:rPr lang="fr-FR" dirty="0">
                <a:latin typeface="Arial" panose="020B0604020202020204" pitchFamily="34" charset="0"/>
                <a:cs typeface="Arial" panose="020B0604020202020204" pitchFamily="34" charset="0"/>
              </a:rPr>
              <a:t> des phases précédentes du PRPH</a:t>
            </a:r>
          </a:p>
        </p:txBody>
      </p:sp>
      <p:sp>
        <p:nvSpPr>
          <p:cNvPr id="27" name="Rectangle 26"/>
          <p:cNvSpPr/>
          <p:nvPr/>
        </p:nvSpPr>
        <p:spPr>
          <a:xfrm>
            <a:off x="836860" y="974167"/>
            <a:ext cx="8510909" cy="48581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3">
              <a:solidFill>
                <a:prstClr val="white"/>
              </a:solidFill>
            </a:endParaRPr>
          </a:p>
        </p:txBody>
      </p:sp>
      <p:sp>
        <p:nvSpPr>
          <p:cNvPr id="28" name="ZoneTexte 27"/>
          <p:cNvSpPr txBox="1"/>
          <p:nvPr/>
        </p:nvSpPr>
        <p:spPr>
          <a:xfrm>
            <a:off x="2809732" y="995350"/>
            <a:ext cx="4742006" cy="427361"/>
          </a:xfrm>
          <a:prstGeom prst="rect">
            <a:avLst/>
          </a:prstGeom>
          <a:noFill/>
        </p:spPr>
        <p:txBody>
          <a:bodyPr wrap="square" rtlCol="0">
            <a:spAutoFit/>
          </a:bodyPr>
          <a:lstStyle/>
          <a:p>
            <a:r>
              <a:rPr lang="fr-FR" sz="2177" b="1" dirty="0">
                <a:solidFill>
                  <a:prstClr val="white"/>
                </a:solidFill>
              </a:rPr>
              <a:t>Stratégie française en Santé Mondiale</a:t>
            </a:r>
          </a:p>
        </p:txBody>
      </p:sp>
      <p:sp>
        <p:nvSpPr>
          <p:cNvPr id="30" name="Flèche vers le bas 29"/>
          <p:cNvSpPr/>
          <p:nvPr/>
        </p:nvSpPr>
        <p:spPr>
          <a:xfrm>
            <a:off x="4859676" y="1489040"/>
            <a:ext cx="421241" cy="2998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Flèche vers le bas 30"/>
          <p:cNvSpPr/>
          <p:nvPr/>
        </p:nvSpPr>
        <p:spPr>
          <a:xfrm>
            <a:off x="3277203" y="3111953"/>
            <a:ext cx="421241" cy="2144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space réservé du texte 5"/>
          <p:cNvSpPr>
            <a:spLocks noGrp="1"/>
          </p:cNvSpPr>
          <p:nvPr>
            <p:ph type="body" sz="quarter" idx="18"/>
          </p:nvPr>
        </p:nvSpPr>
        <p:spPr>
          <a:xfrm>
            <a:off x="1118046" y="2425205"/>
            <a:ext cx="8229723" cy="645930"/>
          </a:xfrm>
          <a:ln>
            <a:solidFill>
              <a:schemeClr val="tx1"/>
            </a:solidFill>
          </a:ln>
        </p:spPr>
        <p:txBody>
          <a:bodyPr>
            <a:noAutofit/>
          </a:bodyPr>
          <a:lstStyle/>
          <a:p>
            <a:r>
              <a:rPr lang="fr-FR" sz="1400" dirty="0">
                <a:solidFill>
                  <a:schemeClr val="tx1"/>
                </a:solidFill>
              </a:rPr>
              <a:t>Instrument essentiel de coopération, développement, influence</a:t>
            </a:r>
          </a:p>
          <a:p>
            <a:r>
              <a:rPr lang="fr-FR" sz="1400" dirty="0">
                <a:solidFill>
                  <a:schemeClr val="tx1"/>
                </a:solidFill>
              </a:rPr>
              <a:t>Valoriser les savoir-faire, Echanger sur les Pratiques Professionnelles &amp; Enjeux de Santé Mondiale</a:t>
            </a:r>
          </a:p>
        </p:txBody>
      </p:sp>
      <p:sp>
        <p:nvSpPr>
          <p:cNvPr id="37" name="Flèche vers le bas 36"/>
          <p:cNvSpPr/>
          <p:nvPr/>
        </p:nvSpPr>
        <p:spPr>
          <a:xfrm>
            <a:off x="7252017" y="3119808"/>
            <a:ext cx="421241" cy="2144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itre 1"/>
          <p:cNvSpPr>
            <a:spLocks noGrp="1"/>
          </p:cNvSpPr>
          <p:nvPr>
            <p:ph type="title"/>
          </p:nvPr>
        </p:nvSpPr>
        <p:spPr>
          <a:xfrm>
            <a:off x="240439" y="266368"/>
            <a:ext cx="8259689" cy="505517"/>
          </a:xfrm>
          <a:ln>
            <a:noFill/>
          </a:ln>
        </p:spPr>
        <p:txBody>
          <a:bodyPr>
            <a:normAutofit/>
          </a:bodyPr>
          <a:lstStyle/>
          <a:p>
            <a:r>
              <a:rPr lang="fr-FR" dirty="0"/>
              <a:t>Cadre d’intervention du PRPH4</a:t>
            </a:r>
          </a:p>
        </p:txBody>
      </p:sp>
    </p:spTree>
    <p:extLst>
      <p:ext uri="{BB962C8B-B14F-4D97-AF65-F5344CB8AC3E}">
        <p14:creationId xmlns:p14="http://schemas.microsoft.com/office/powerpoint/2010/main" val="284030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bg/>
                                          </p:spTgt>
                                        </p:tgtEl>
                                        <p:attrNameLst>
                                          <p:attrName>style.visibility</p:attrName>
                                        </p:attrNameLst>
                                      </p:cBhvr>
                                      <p:to>
                                        <p:strVal val="visible"/>
                                      </p:to>
                                    </p:set>
                                    <p:animEffect transition="in" filter="fade">
                                      <p:cBhvr>
                                        <p:cTn id="16" dur="500"/>
                                        <p:tgtEl>
                                          <p:spTgt spid="33">
                                            <p:bg/>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xEl>
                                              <p:pRg st="0" end="0"/>
                                            </p:txEl>
                                          </p:spTgt>
                                        </p:tgtEl>
                                        <p:attrNameLst>
                                          <p:attrName>style.visibility</p:attrName>
                                        </p:attrNameLst>
                                      </p:cBhvr>
                                      <p:to>
                                        <p:strVal val="visible"/>
                                      </p:to>
                                    </p:set>
                                    <p:animEffect transition="in" filter="fade">
                                      <p:cBhvr>
                                        <p:cTn id="19" dur="500"/>
                                        <p:tgtEl>
                                          <p:spTgt spid="33">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xEl>
                                              <p:pRg st="1" end="1"/>
                                            </p:txEl>
                                          </p:spTgt>
                                        </p:tgtEl>
                                        <p:attrNameLst>
                                          <p:attrName>style.visibility</p:attrName>
                                        </p:attrNameLst>
                                      </p:cBhvr>
                                      <p:to>
                                        <p:strVal val="visible"/>
                                      </p:to>
                                    </p:set>
                                    <p:animEffect transition="in" filter="fade">
                                      <p:cBhvr>
                                        <p:cTn id="22" dur="500"/>
                                        <p:tgtEl>
                                          <p:spTgt spid="3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0" presetClass="entr" presetSubtype="0" fill="hold" grpId="0" nodeType="with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fade">
                                      <p:cBhvr>
                                        <p:cTn id="31" dur="500"/>
                                        <p:tgtEl>
                                          <p:spTgt spid="23">
                                            <p:txEl>
                                              <p:pRg st="0" end="0"/>
                                            </p:txEl>
                                          </p:spTgt>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6">
                                            <p:bg/>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
                                            <p:bg/>
                                          </p:spTgt>
                                        </p:tgtEl>
                                        <p:attrNameLst>
                                          <p:attrName>style.visibility</p:attrName>
                                        </p:attrNameLst>
                                      </p:cBhvr>
                                      <p:to>
                                        <p:strVal val="visible"/>
                                      </p:to>
                                    </p:set>
                                    <p:animEffect transition="in" filter="fade">
                                      <p:cBhvr>
                                        <p:cTn id="54" dur="500"/>
                                        <p:tgtEl>
                                          <p:spTgt spid="5">
                                            <p:bg/>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
                                            <p:txEl>
                                              <p:pRg st="0" end="0"/>
                                            </p:txEl>
                                          </p:spTgt>
                                        </p:tgtEl>
                                        <p:attrNameLst>
                                          <p:attrName>style.visibility</p:attrName>
                                        </p:attrNameLst>
                                      </p:cBhvr>
                                      <p:to>
                                        <p:strVal val="visible"/>
                                      </p:to>
                                    </p:set>
                                    <p:animEffect transition="in" filter="fade">
                                      <p:cBhvr>
                                        <p:cTn id="57" dur="500"/>
                                        <p:tgtEl>
                                          <p:spTgt spid="5">
                                            <p:txEl>
                                              <p:pRg st="0" end="0"/>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
                                            <p:txEl>
                                              <p:pRg st="1" end="1"/>
                                            </p:txEl>
                                          </p:spTgt>
                                        </p:tgtEl>
                                        <p:attrNameLst>
                                          <p:attrName>style.visibility</p:attrName>
                                        </p:attrNameLst>
                                      </p:cBhvr>
                                      <p:to>
                                        <p:strVal val="visible"/>
                                      </p:to>
                                    </p:set>
                                    <p:animEffect transition="in" filter="fade">
                                      <p:cBhvr>
                                        <p:cTn id="60" dur="500"/>
                                        <p:tgtEl>
                                          <p:spTgt spid="5">
                                            <p:txEl>
                                              <p:pRg st="1" end="1"/>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
                                            <p:txEl>
                                              <p:pRg st="2" end="2"/>
                                            </p:txEl>
                                          </p:spTgt>
                                        </p:tgtEl>
                                        <p:attrNameLst>
                                          <p:attrName>style.visibility</p:attrName>
                                        </p:attrNameLst>
                                      </p:cBhvr>
                                      <p:to>
                                        <p:strVal val="visible"/>
                                      </p:to>
                                    </p:set>
                                    <p:animEffect transition="in" filter="fade">
                                      <p:cBhvr>
                                        <p:cTn id="63" dur="500"/>
                                        <p:tgtEl>
                                          <p:spTgt spid="5">
                                            <p:txEl>
                                              <p:pRg st="2" end="2"/>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
                                            <p:txEl>
                                              <p:pRg st="0" end="0"/>
                                            </p:txEl>
                                          </p:spTgt>
                                        </p:tgtEl>
                                        <p:attrNameLst>
                                          <p:attrName>style.visibility</p:attrName>
                                        </p:attrNameLst>
                                      </p:cBhvr>
                                      <p:to>
                                        <p:strVal val="visible"/>
                                      </p:to>
                                    </p:set>
                                    <p:animEffect transition="in" filter="fade">
                                      <p:cBhvr>
                                        <p:cTn id="66" dur="500"/>
                                        <p:tgtEl>
                                          <p:spTgt spid="4">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4" grpId="0" animBg="1"/>
      <p:bldP spid="4" grpId="0" build="p"/>
      <p:bldP spid="5" grpId="0" build="p" animBg="1"/>
      <p:bldP spid="6" grpId="0" uiExpand="1" build="p" animBg="1"/>
      <p:bldP spid="12" grpId="0"/>
      <p:bldP spid="22" grpId="0" animBg="1"/>
      <p:bldP spid="23" grpId="0" build="p"/>
      <p:bldP spid="25" grpId="0" animBg="1"/>
      <p:bldP spid="26" grpId="0"/>
      <p:bldP spid="30" grpId="0" animBg="1"/>
      <p:bldP spid="31" grpId="0" animBg="1"/>
      <p:bldP spid="33" grpId="0" uiExpand="1" build="p"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pour une image  9" descr="Une image contenant texte, Police, capture d’écran, logo&#10;&#10;Le contenu généré par l’IA peut être incorrect.">
            <a:extLst>
              <a:ext uri="{FF2B5EF4-FFF2-40B4-BE49-F238E27FC236}">
                <a16:creationId xmlns:a16="http://schemas.microsoft.com/office/drawing/2014/main" id="{3A55AACB-BE0B-0469-01A5-FD8D32B8298F}"/>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val="0"/>
              </a:ext>
            </a:extLst>
          </a:blip>
          <a:srcRect l="-135" r="-534"/>
          <a:stretch/>
        </p:blipFill>
        <p:spPr>
          <a:xfrm>
            <a:off x="5475883" y="0"/>
            <a:ext cx="5507182" cy="7559675"/>
          </a:xfrm>
        </p:spPr>
      </p:pic>
      <p:sp>
        <p:nvSpPr>
          <p:cNvPr id="3" name="Espace réservé du texte 2">
            <a:extLst>
              <a:ext uri="{FF2B5EF4-FFF2-40B4-BE49-F238E27FC236}">
                <a16:creationId xmlns:a16="http://schemas.microsoft.com/office/drawing/2014/main" id="{1D1C6BA8-0C99-40A4-A3F7-5685FF6C87B4}"/>
              </a:ext>
            </a:extLst>
          </p:cNvPr>
          <p:cNvSpPr>
            <a:spLocks noGrp="1"/>
          </p:cNvSpPr>
          <p:nvPr>
            <p:ph type="body" sz="quarter" idx="12"/>
          </p:nvPr>
        </p:nvSpPr>
        <p:spPr>
          <a:xfrm>
            <a:off x="2959597" y="2521627"/>
            <a:ext cx="2485847" cy="3713340"/>
          </a:xfrm>
        </p:spPr>
        <p:txBody>
          <a:bodyPr/>
          <a:lstStyle/>
          <a:p>
            <a:r>
              <a:rPr lang="fr-FR" sz="1400" b="1" i="1" dirty="0">
                <a:latin typeface="Arial" panose="020B0604020202020204" pitchFamily="34" charset="0"/>
                <a:cs typeface="Arial" panose="020B0604020202020204" pitchFamily="34" charset="0"/>
              </a:rPr>
              <a:t>Promouvoir la santé et le bien-être des populations </a:t>
            </a:r>
            <a:r>
              <a:rPr lang="fr-FR" sz="1400" i="1" dirty="0">
                <a:latin typeface="Arial" panose="020B0604020202020204" pitchFamily="34" charset="0"/>
                <a:cs typeface="Arial" panose="020B0604020202020204" pitchFamily="34" charset="0"/>
              </a:rPr>
              <a:t>; prévenir et lutter contre les maladies à tous les âges de la vie</a:t>
            </a:r>
          </a:p>
        </p:txBody>
      </p:sp>
      <p:sp>
        <p:nvSpPr>
          <p:cNvPr id="4" name="Espace réservé du texte 3">
            <a:extLst>
              <a:ext uri="{FF2B5EF4-FFF2-40B4-BE49-F238E27FC236}">
                <a16:creationId xmlns:a16="http://schemas.microsoft.com/office/drawing/2014/main" id="{2DFFDED2-16CD-D63D-0DF8-F9A170743EDB}"/>
              </a:ext>
            </a:extLst>
          </p:cNvPr>
          <p:cNvSpPr>
            <a:spLocks noGrp="1"/>
          </p:cNvSpPr>
          <p:nvPr>
            <p:ph type="body" sz="quarter" idx="11"/>
          </p:nvPr>
        </p:nvSpPr>
        <p:spPr>
          <a:xfrm>
            <a:off x="193928" y="2521627"/>
            <a:ext cx="2485847" cy="3713340"/>
          </a:xfrm>
        </p:spPr>
        <p:txBody>
          <a:bodyPr/>
          <a:lstStyle/>
          <a:p>
            <a:r>
              <a:rPr lang="fr-FR" sz="1400" b="1" i="1" dirty="0">
                <a:latin typeface="Arial" panose="020B0604020202020204" pitchFamily="34" charset="0"/>
                <a:cs typeface="Arial" panose="020B0604020202020204" pitchFamily="34" charset="0"/>
              </a:rPr>
              <a:t>Promouvoir des systèmes de santé</a:t>
            </a:r>
            <a:r>
              <a:rPr lang="fr-FR" sz="1400" i="1" dirty="0">
                <a:latin typeface="Arial" panose="020B0604020202020204" pitchFamily="34" charset="0"/>
                <a:cs typeface="Arial" panose="020B0604020202020204" pitchFamily="34" charset="0"/>
              </a:rPr>
              <a:t> équitables, pérennes, résilients, adaptatifs et centrés sur la personne pour atteindre la Couverture Santé Universelle (CSU)</a:t>
            </a:r>
          </a:p>
          <a:p>
            <a:endParaRPr lang="fr-FR" sz="1600" b="1" dirty="0">
              <a:solidFill>
                <a:srgbClr val="263972"/>
              </a:solidFill>
              <a:latin typeface="Arial" panose="020B0604020202020204" pitchFamily="34" charset="0"/>
              <a:cs typeface="Arial" panose="020B0604020202020204" pitchFamily="34" charset="0"/>
            </a:endParaRPr>
          </a:p>
        </p:txBody>
      </p:sp>
      <p:sp>
        <p:nvSpPr>
          <p:cNvPr id="5" name="Titre 4">
            <a:extLst>
              <a:ext uri="{FF2B5EF4-FFF2-40B4-BE49-F238E27FC236}">
                <a16:creationId xmlns:a16="http://schemas.microsoft.com/office/drawing/2014/main" id="{D6261BBF-A130-87B8-6E04-8CB3B6179286}"/>
              </a:ext>
            </a:extLst>
          </p:cNvPr>
          <p:cNvSpPr>
            <a:spLocks noGrp="1"/>
          </p:cNvSpPr>
          <p:nvPr>
            <p:ph type="title"/>
          </p:nvPr>
        </p:nvSpPr>
        <p:spPr/>
        <p:txBody>
          <a:bodyPr/>
          <a:lstStyle/>
          <a:p>
            <a:r>
              <a:rPr lang="fr-FR" sz="2800" dirty="0">
                <a:solidFill>
                  <a:srgbClr val="263972"/>
                </a:solidFill>
                <a:latin typeface="Arial" panose="020B0604020202020204" pitchFamily="34" charset="0"/>
                <a:cs typeface="Arial" panose="020B0604020202020204" pitchFamily="34" charset="0"/>
              </a:rPr>
              <a:t>3 priorités thématiques</a:t>
            </a:r>
          </a:p>
        </p:txBody>
      </p:sp>
      <p:sp>
        <p:nvSpPr>
          <p:cNvPr id="8" name="Espace réservé du numéro de diapositive 7">
            <a:extLst>
              <a:ext uri="{FF2B5EF4-FFF2-40B4-BE49-F238E27FC236}">
                <a16:creationId xmlns:a16="http://schemas.microsoft.com/office/drawing/2014/main" id="{C4DA029F-5028-0C7D-235B-CAF9A9C9D999}"/>
              </a:ext>
            </a:extLst>
          </p:cNvPr>
          <p:cNvSpPr>
            <a:spLocks noGrp="1"/>
          </p:cNvSpPr>
          <p:nvPr>
            <p:ph type="sldNum" sz="quarter" idx="4"/>
          </p:nvPr>
        </p:nvSpPr>
        <p:spPr/>
        <p:txBody>
          <a:bodyPr/>
          <a:lstStyle/>
          <a:p>
            <a:pPr algn="ctr" rtl="0"/>
            <a:fld id="{817179DE-9BF3-494C-804F-0C7C90AC8700}" type="slidenum">
              <a:rPr lang="fr-FR" noProof="0" smtClean="0"/>
              <a:pPr algn="ctr" rtl="0"/>
              <a:t>9</a:t>
            </a:fld>
            <a:endParaRPr lang="fr-FR" noProof="0"/>
          </a:p>
        </p:txBody>
      </p:sp>
      <p:sp>
        <p:nvSpPr>
          <p:cNvPr id="14" name="Ellipse 13">
            <a:extLst>
              <a:ext uri="{FF2B5EF4-FFF2-40B4-BE49-F238E27FC236}">
                <a16:creationId xmlns:a16="http://schemas.microsoft.com/office/drawing/2014/main" id="{26292E9C-AF49-15E1-E836-88FFB12AF47D}"/>
              </a:ext>
            </a:extLst>
          </p:cNvPr>
          <p:cNvSpPr/>
          <p:nvPr/>
        </p:nvSpPr>
        <p:spPr>
          <a:xfrm>
            <a:off x="1119928" y="1600689"/>
            <a:ext cx="633845" cy="614474"/>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latin typeface="Arial" panose="020B0604020202020204" pitchFamily="34" charset="0"/>
                <a:cs typeface="Arial" panose="020B0604020202020204" pitchFamily="34" charset="0"/>
              </a:rPr>
              <a:t>1</a:t>
            </a:r>
          </a:p>
        </p:txBody>
      </p:sp>
      <p:sp>
        <p:nvSpPr>
          <p:cNvPr id="15" name="Ellipse 14">
            <a:extLst>
              <a:ext uri="{FF2B5EF4-FFF2-40B4-BE49-F238E27FC236}">
                <a16:creationId xmlns:a16="http://schemas.microsoft.com/office/drawing/2014/main" id="{3BAB38F0-9C44-6D3C-AA17-706E38FB8868}"/>
              </a:ext>
            </a:extLst>
          </p:cNvPr>
          <p:cNvSpPr/>
          <p:nvPr/>
        </p:nvSpPr>
        <p:spPr>
          <a:xfrm>
            <a:off x="3865855" y="1623615"/>
            <a:ext cx="633845" cy="614474"/>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latin typeface="Arial" panose="020B0604020202020204" pitchFamily="34" charset="0"/>
                <a:cs typeface="Arial" panose="020B0604020202020204" pitchFamily="34" charset="0"/>
              </a:rPr>
              <a:t>2</a:t>
            </a:r>
          </a:p>
        </p:txBody>
      </p:sp>
      <p:sp>
        <p:nvSpPr>
          <p:cNvPr id="16" name="Ellipse 15">
            <a:extLst>
              <a:ext uri="{FF2B5EF4-FFF2-40B4-BE49-F238E27FC236}">
                <a16:creationId xmlns:a16="http://schemas.microsoft.com/office/drawing/2014/main" id="{3A2C93C3-D5C6-87AD-BD15-A16F658BD113}"/>
              </a:ext>
            </a:extLst>
          </p:cNvPr>
          <p:cNvSpPr/>
          <p:nvPr/>
        </p:nvSpPr>
        <p:spPr>
          <a:xfrm>
            <a:off x="2425199" y="4237847"/>
            <a:ext cx="633845" cy="614474"/>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dirty="0">
                <a:latin typeface="Arial" panose="020B0604020202020204" pitchFamily="34" charset="0"/>
                <a:cs typeface="Arial" panose="020B0604020202020204" pitchFamily="34" charset="0"/>
              </a:rPr>
              <a:t>3</a:t>
            </a:r>
          </a:p>
        </p:txBody>
      </p:sp>
      <p:sp>
        <p:nvSpPr>
          <p:cNvPr id="18" name="Espace réservé du texte 2">
            <a:extLst>
              <a:ext uri="{FF2B5EF4-FFF2-40B4-BE49-F238E27FC236}">
                <a16:creationId xmlns:a16="http://schemas.microsoft.com/office/drawing/2014/main" id="{9DD825B7-81A7-9A8D-DADA-6B94476ACAB5}"/>
              </a:ext>
            </a:extLst>
          </p:cNvPr>
          <p:cNvSpPr txBox="1">
            <a:spLocks/>
          </p:cNvSpPr>
          <p:nvPr/>
        </p:nvSpPr>
        <p:spPr>
          <a:xfrm>
            <a:off x="1499197" y="4965937"/>
            <a:ext cx="2485847" cy="3713340"/>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Font typeface="Arial"/>
              <a:buNone/>
              <a:defRPr lang="en-US" sz="1228" kern="1200" dirty="0" smtClean="0">
                <a:solidFill>
                  <a:schemeClr val="tx1"/>
                </a:solidFill>
                <a:latin typeface="+mn-lt"/>
                <a:ea typeface="+mj-ea"/>
                <a:cs typeface="+mj-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badi MT Condensed Extra Bold" charset="0"/>
                <a:ea typeface="Abadi MT Condensed Extra Bold" charset="0"/>
                <a:cs typeface="Abadi MT Condensed Extra Bold"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badi MT Condensed Extra Bold" charset="0"/>
                <a:ea typeface="Abadi MT Condensed Extra Bold" charset="0"/>
                <a:cs typeface="Abadi MT Condensed Extra Bold"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badi MT Condensed Extra Bold" charset="0"/>
                <a:ea typeface="Abadi MT Condensed Extra Bold" charset="0"/>
                <a:cs typeface="Abadi MT Condensed Extra Bold"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badi MT Condensed Extra Bold" charset="0"/>
                <a:ea typeface="Abadi MT Condensed Extra Bold" charset="0"/>
                <a:cs typeface="Abadi MT Condensed Extra Bold"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FR" sz="1400" b="1" i="1" dirty="0">
                <a:latin typeface="Arial" panose="020B0604020202020204" pitchFamily="34" charset="0"/>
                <a:cs typeface="Arial" panose="020B0604020202020204" pitchFamily="34" charset="0"/>
              </a:rPr>
              <a:t>Mieux anticiper, prévenir, préparer les urgences </a:t>
            </a:r>
            <a:r>
              <a:rPr lang="fr-FR" sz="1400" i="1" dirty="0">
                <a:latin typeface="Arial" panose="020B0604020202020204" pitchFamily="34" charset="0"/>
                <a:cs typeface="Arial" panose="020B0604020202020204" pitchFamily="34" charset="0"/>
              </a:rPr>
              <a:t>de santé publique et le changement climatique et y répondre, dans une approche « Une seule santé »</a:t>
            </a:r>
          </a:p>
        </p:txBody>
      </p:sp>
    </p:spTree>
    <p:extLst>
      <p:ext uri="{BB962C8B-B14F-4D97-AF65-F5344CB8AC3E}">
        <p14:creationId xmlns:p14="http://schemas.microsoft.com/office/powerpoint/2010/main" val="305050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14" grpId="0" animBg="1"/>
      <p:bldP spid="15" grpId="0" animBg="1"/>
      <p:bldP spid="16" grpId="0" animBg="1"/>
      <p:bldP spid="18" grpId="0"/>
    </p:bldLst>
  </p:timing>
</p:sld>
</file>

<file path=ppt/theme/theme1.xml><?xml version="1.0" encoding="utf-8"?>
<a:theme xmlns:a="http://schemas.openxmlformats.org/drawingml/2006/main" name="Conception personnalisé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cc308864-c29d-40c5-9b08-f815ab3af608">
      <Terms xmlns="http://schemas.microsoft.com/office/infopath/2007/PartnerControls"/>
    </lcf76f155ced4ddcb4097134ff3c332f>
    <_ip_UnifiedCompliancePolicyProperties xmlns="http://schemas.microsoft.com/sharepoint/v3" xsi:nil="true"/>
    <TaxCatchAll xmlns="f6b2bb9c-0a93-4b62-beca-f24a2b8ed92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3C18B1A9DE7244CBBFFDE0014793BC8" ma:contentTypeVersion="21" ma:contentTypeDescription="Crée un document." ma:contentTypeScope="" ma:versionID="7dc19c4c6e7b62fa06298c9d091d0640">
  <xsd:schema xmlns:xsd="http://www.w3.org/2001/XMLSchema" xmlns:xs="http://www.w3.org/2001/XMLSchema" xmlns:p="http://schemas.microsoft.com/office/2006/metadata/properties" xmlns:ns1="http://schemas.microsoft.com/sharepoint/v3" xmlns:ns2="cc308864-c29d-40c5-9b08-f815ab3af608" xmlns:ns3="f6b2bb9c-0a93-4b62-beca-f24a2b8ed92d" targetNamespace="http://schemas.microsoft.com/office/2006/metadata/properties" ma:root="true" ma:fieldsID="9061b16f586ca39575fbc5bd6e571d30" ns1:_="" ns2:_="" ns3:_="">
    <xsd:import namespace="http://schemas.microsoft.com/sharepoint/v3"/>
    <xsd:import namespace="cc308864-c29d-40c5-9b08-f815ab3af608"/>
    <xsd:import namespace="f6b2bb9c-0a93-4b62-beca-f24a2b8ed92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3:SharedWithUsers" minOccurs="0"/>
                <xsd:element ref="ns3:SharedWithDetails"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Propriétés de la stratégie de conformité unifiée" ma:hidden="true" ma:internalName="_ip_UnifiedCompliancePolicyProperties">
      <xsd:simpleType>
        <xsd:restriction base="dms:Note"/>
      </xsd:simpleType>
    </xsd:element>
    <xsd:element name="_ip_UnifiedCompliancePolicyUIAction" ma:index="22" nillable="true" ma:displayName="Action d’interface utilisateur de la stratégie de conformité unifié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308864-c29d-40c5-9b08-f815ab3af6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Balises d’images" ma:readOnly="false" ma:fieldId="{5cf76f15-5ced-4ddc-b409-7134ff3c332f}" ma:taxonomyMulti="true" ma:sspId="7d42776b-9240-46ac-9a44-548c634732a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b2bb9c-0a93-4b62-beca-f24a2b8ed92d"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5" nillable="true" ma:displayName="Taxonomy Catch All Column" ma:hidden="true" ma:list="{f710a097-c2db-4999-b9c1-9257b237b3a4}" ma:internalName="TaxCatchAll" ma:showField="CatchAllData" ma:web="f6b2bb9c-0a93-4b62-beca-f24a2b8ed9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5AA40E-EAB0-41E6-9AF4-39A1648B28F6}">
  <ds:schemaRefs>
    <ds:schemaRef ds:uri="http://schemas.microsoft.com/sharepoint/v3/contenttype/forms"/>
  </ds:schemaRefs>
</ds:datastoreItem>
</file>

<file path=customXml/itemProps2.xml><?xml version="1.0" encoding="utf-8"?>
<ds:datastoreItem xmlns:ds="http://schemas.openxmlformats.org/officeDocument/2006/customXml" ds:itemID="{3E586CD8-4024-4F4B-BB88-B7BE2C9E08B4}">
  <ds:schemaRefs>
    <ds:schemaRef ds:uri="http://schemas.microsoft.com/office/2006/metadata/properties"/>
    <ds:schemaRef ds:uri="http://schemas.microsoft.com/office/infopath/2007/PartnerControls"/>
    <ds:schemaRef ds:uri="http://schemas.microsoft.com/sharepoint/v3"/>
    <ds:schemaRef ds:uri="cc308864-c29d-40c5-9b08-f815ab3af608"/>
    <ds:schemaRef ds:uri="f6b2bb9c-0a93-4b62-beca-f24a2b8ed92d"/>
  </ds:schemaRefs>
</ds:datastoreItem>
</file>

<file path=customXml/itemProps3.xml><?xml version="1.0" encoding="utf-8"?>
<ds:datastoreItem xmlns:ds="http://schemas.openxmlformats.org/officeDocument/2006/customXml" ds:itemID="{7BFC99FB-6967-4D94-BC64-0B446141DC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c308864-c29d-40c5-9b08-f815ab3af608"/>
    <ds:schemaRef ds:uri="f6b2bb9c-0a93-4b62-beca-f24a2b8ed9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4376</Words>
  <Application>Microsoft Office PowerPoint</Application>
  <PresentationFormat>Personnalisé</PresentationFormat>
  <Paragraphs>559</Paragraphs>
  <Slides>52</Slides>
  <Notes>27</Notes>
  <HiddenSlides>0</HiddenSlides>
  <MMClips>0</MMClips>
  <ScaleCrop>false</ScaleCrop>
  <HeadingPairs>
    <vt:vector size="6" baseType="variant">
      <vt:variant>
        <vt:lpstr>Polices utilisées</vt:lpstr>
      </vt:variant>
      <vt:variant>
        <vt:i4>16</vt:i4>
      </vt:variant>
      <vt:variant>
        <vt:lpstr>Thème</vt:lpstr>
      </vt:variant>
      <vt:variant>
        <vt:i4>2</vt:i4>
      </vt:variant>
      <vt:variant>
        <vt:lpstr>Titres des diapositives</vt:lpstr>
      </vt:variant>
      <vt:variant>
        <vt:i4>52</vt:i4>
      </vt:variant>
    </vt:vector>
  </HeadingPairs>
  <TitlesOfParts>
    <vt:vector size="70" baseType="lpstr">
      <vt:lpstr>微软雅黑</vt:lpstr>
      <vt:lpstr>Abadi MT Condensed Extra Bold</vt:lpstr>
      <vt:lpstr>Aptos</vt:lpstr>
      <vt:lpstr>Aptos Display</vt:lpstr>
      <vt:lpstr>Arial</vt:lpstr>
      <vt:lpstr>Calibri</vt:lpstr>
      <vt:lpstr>Century Gothic</vt:lpstr>
      <vt:lpstr>Corbel</vt:lpstr>
      <vt:lpstr>Helvetica</vt:lpstr>
      <vt:lpstr>Helvetica Neue</vt:lpstr>
      <vt:lpstr>Helvetica Neue LT Std</vt:lpstr>
      <vt:lpstr>inherit</vt:lpstr>
      <vt:lpstr>Roboto</vt:lpstr>
      <vt:lpstr>Symbol</vt:lpstr>
      <vt:lpstr>Times New Roman</vt:lpstr>
      <vt:lpstr>Wingdings</vt:lpstr>
      <vt:lpstr>Conception personnalisée</vt:lpstr>
      <vt:lpstr>1_Thème Office</vt:lpstr>
      <vt:lpstr>Projet Réseaux et Partenariats Hospitaliers 2024-2027 (PRPH4)   Formation des porteurs de projets  </vt:lpstr>
      <vt:lpstr>Bienvenue à tou.te.s !</vt:lpstr>
      <vt:lpstr>Equipe PRPH 4</vt:lpstr>
      <vt:lpstr>Un parcours de formation pour les porteurs de projet PRPH 4</vt:lpstr>
      <vt:lpstr>Déroulé de la session</vt:lpstr>
      <vt:lpstr>Tour de table</vt:lpstr>
      <vt:lpstr>Les objectifs et axes de la stratégie en santé mondiale de la France</vt:lpstr>
      <vt:lpstr>Cadre d’intervention du PRPH4</vt:lpstr>
      <vt:lpstr>3 priorités thématiques</vt:lpstr>
      <vt:lpstr>7 Thématiques clés d’intervention du PRPH4 alignées sur la Stratégie Française en Santé Mondiale</vt:lpstr>
      <vt:lpstr>Le renforcement des capacités dans la CHI : un levier de la stratégie française en santé mondiale</vt:lpstr>
      <vt:lpstr>Présentation PowerPoint</vt:lpstr>
      <vt:lpstr>Les fondamentaux de la gestion de projet dans la coopération hospitalière</vt:lpstr>
      <vt:lpstr>Vous avez dit « gestion de projet » ?</vt:lpstr>
      <vt:lpstr>Qu’est ce qu’un projet ?</vt:lpstr>
      <vt:lpstr>Etapes du cyle de gestion de projet</vt:lpstr>
      <vt:lpstr>Un processus structuré</vt:lpstr>
      <vt:lpstr>Spécificités de la GP dans la CHI</vt:lpstr>
      <vt:lpstr>Les spécificités de la gestion de projet dans le cadre de la coopération hospitalière internationale</vt:lpstr>
      <vt:lpstr>Présentation PowerPoint</vt:lpstr>
      <vt:lpstr>Présentation PowerPoint</vt:lpstr>
      <vt:lpstr>Spécificités des projets de CHI</vt:lpstr>
      <vt:lpstr>L’approche transformative des rapports de genre dans la stratégie en santé mondiale</vt:lpstr>
      <vt:lpstr>Définition</vt:lpstr>
      <vt:lpstr>Définition</vt:lpstr>
      <vt:lpstr>Présentation PowerPoint</vt:lpstr>
      <vt:lpstr> Quatre piliers du genre </vt:lpstr>
      <vt:lpstr>Les mots clés du genre</vt:lpstr>
      <vt:lpstr>Égalité/Equité</vt:lpstr>
      <vt:lpstr>Les mots clés du genre</vt:lpstr>
      <vt:lpstr>Les mots clés du genre</vt:lpstr>
      <vt:lpstr>Le concept de genre</vt:lpstr>
      <vt:lpstr>Le genre n’est pas le sexe</vt:lpstr>
      <vt:lpstr>Le genre : une construction sociale</vt:lpstr>
      <vt:lpstr>Présentation PowerPoint</vt:lpstr>
      <vt:lpstr>Les rapports sociaux de genre</vt:lpstr>
      <vt:lpstr>Les stéréotypes de genre</vt:lpstr>
      <vt:lpstr>Des stéréotypes assignés au sexe</vt:lpstr>
      <vt:lpstr>Chausser les lunettes de genre: le meilleur outil pour développer la perspective genre</vt:lpstr>
      <vt:lpstr>Perceptions plurielles du genre Nord / Sud</vt:lpstr>
      <vt:lpstr>Perceptions plurielles du genre Nord / Sud</vt:lpstr>
      <vt:lpstr>L’intégration du genre dans un projet de santé</vt:lpstr>
      <vt:lpstr> Le genre: un outil d’analyse critique d’un projet ou d’une recherche</vt:lpstr>
      <vt:lpstr> Analyse critique du réel par le prisme  du genre </vt:lpstr>
      <vt:lpstr>Le genre dans un projet de santé:  développer un regard différencié sur les besoins en santé des individus</vt:lpstr>
      <vt:lpstr>Valeur ajoutée du genre dans un projet de santé</vt:lpstr>
      <vt:lpstr>Valeur ajoutée du genre dans un projet  de santé</vt:lpstr>
      <vt:lpstr> Comment percevez-vous l’introduction du genre dans votre projet   Dans quels objectifs serait-il intéressant  d’intégrer  le genre dans votre projet ?  Indiquez ce qui vous semble faisable et moins faisable ? </vt:lpstr>
      <vt:lpstr>Conclusion</vt:lpstr>
      <vt:lpstr>Le parcours de formation PRPH 4</vt:lpstr>
      <vt:lpstr>Post-test (5’)</vt:lpstr>
      <vt:lpstr>MERCI POUR VOTRE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Charly Pierluigi</cp:lastModifiedBy>
  <cp:revision>419</cp:revision>
  <dcterms:created xsi:type="dcterms:W3CDTF">2019-04-04T15:50:02Z</dcterms:created>
  <dcterms:modified xsi:type="dcterms:W3CDTF">2025-06-20T12:59:46Z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0x010100E3C18B1A9DE7244CBBFFDE0014793BC8</vt:lpwstr>
  </property>
  <property fmtid="{D5CDD505-2E9C-101B-9397-08002B2CF9AE}" pid="3" name="MediaServiceImageTags">
    <vt:lpwstr/>
  </property>
</Properties>
</file>