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77_DE336192.xml" ContentType="application/vnd.ms-powerpoint.comment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29B_AD188A3.xml" ContentType="application/vnd.ms-powerpoint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52"/>
  </p:notesMasterIdLst>
  <p:handoutMasterIdLst>
    <p:handoutMasterId r:id="rId53"/>
  </p:handoutMasterIdLst>
  <p:sldIdLst>
    <p:sldId id="350" r:id="rId5"/>
    <p:sldId id="376" r:id="rId6"/>
    <p:sldId id="377" r:id="rId7"/>
    <p:sldId id="293" r:id="rId8"/>
    <p:sldId id="375" r:id="rId9"/>
    <p:sldId id="380" r:id="rId10"/>
    <p:sldId id="395" r:id="rId11"/>
    <p:sldId id="396" r:id="rId12"/>
    <p:sldId id="398" r:id="rId13"/>
    <p:sldId id="397" r:id="rId14"/>
    <p:sldId id="685" r:id="rId15"/>
    <p:sldId id="663" r:id="rId16"/>
    <p:sldId id="650" r:id="rId17"/>
    <p:sldId id="651" r:id="rId18"/>
    <p:sldId id="664" r:id="rId19"/>
    <p:sldId id="665" r:id="rId20"/>
    <p:sldId id="652" r:id="rId21"/>
    <p:sldId id="653" r:id="rId22"/>
    <p:sldId id="654" r:id="rId23"/>
    <p:sldId id="655" r:id="rId24"/>
    <p:sldId id="657" r:id="rId25"/>
    <p:sldId id="658" r:id="rId26"/>
    <p:sldId id="660" r:id="rId27"/>
    <p:sldId id="662" r:id="rId28"/>
    <p:sldId id="681" r:id="rId29"/>
    <p:sldId id="677" r:id="rId30"/>
    <p:sldId id="678" r:id="rId31"/>
    <p:sldId id="381" r:id="rId32"/>
    <p:sldId id="670" r:id="rId33"/>
    <p:sldId id="671" r:id="rId34"/>
    <p:sldId id="384" r:id="rId35"/>
    <p:sldId id="668" r:id="rId36"/>
    <p:sldId id="669" r:id="rId37"/>
    <p:sldId id="686" r:id="rId38"/>
    <p:sldId id="672" r:id="rId39"/>
    <p:sldId id="687" r:id="rId40"/>
    <p:sldId id="682" r:id="rId41"/>
    <p:sldId id="674" r:id="rId42"/>
    <p:sldId id="683" r:id="rId43"/>
    <p:sldId id="667" r:id="rId44"/>
    <p:sldId id="684" r:id="rId45"/>
    <p:sldId id="679" r:id="rId46"/>
    <p:sldId id="680" r:id="rId47"/>
    <p:sldId id="392" r:id="rId48"/>
    <p:sldId id="391" r:id="rId49"/>
    <p:sldId id="688" r:id="rId50"/>
    <p:sldId id="285" r:id="rId51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45DB1F-D5C6-4416-B77D-81DFEDB16DF5}">
          <p14:sldIdLst>
            <p14:sldId id="350"/>
            <p14:sldId id="376"/>
            <p14:sldId id="377"/>
            <p14:sldId id="293"/>
            <p14:sldId id="375"/>
          </p14:sldIdLst>
        </p14:section>
        <p14:section name="Cadre logique" id="{73EAE01A-47B8-46A9-B424-ED4A567FC9CB}">
          <p14:sldIdLst>
            <p14:sldId id="380"/>
            <p14:sldId id="395"/>
            <p14:sldId id="396"/>
            <p14:sldId id="398"/>
            <p14:sldId id="397"/>
            <p14:sldId id="685"/>
            <p14:sldId id="663"/>
            <p14:sldId id="650"/>
            <p14:sldId id="651"/>
            <p14:sldId id="664"/>
            <p14:sldId id="665"/>
            <p14:sldId id="652"/>
            <p14:sldId id="653"/>
            <p14:sldId id="654"/>
            <p14:sldId id="655"/>
            <p14:sldId id="657"/>
            <p14:sldId id="658"/>
            <p14:sldId id="660"/>
            <p14:sldId id="662"/>
            <p14:sldId id="681"/>
          </p14:sldIdLst>
        </p14:section>
        <p14:section name="Focus Genre" id="{355B16A4-39CE-4FDA-A363-161C312E63AF}">
          <p14:sldIdLst>
            <p14:sldId id="677"/>
            <p14:sldId id="678"/>
          </p14:sldIdLst>
        </p14:section>
        <p14:section name="Planification" id="{30B6EB4E-8D59-4CF2-AF41-0EF84B52B899}">
          <p14:sldIdLst>
            <p14:sldId id="381"/>
            <p14:sldId id="670"/>
            <p14:sldId id="671"/>
            <p14:sldId id="384"/>
            <p14:sldId id="668"/>
            <p14:sldId id="669"/>
            <p14:sldId id="686"/>
            <p14:sldId id="672"/>
          </p14:sldIdLst>
        </p14:section>
        <p14:section name="Indicateurs" id="{98FB1495-1A37-4C21-8DB6-F315C575515A}">
          <p14:sldIdLst>
            <p14:sldId id="687"/>
            <p14:sldId id="682"/>
            <p14:sldId id="674"/>
            <p14:sldId id="683"/>
            <p14:sldId id="667"/>
            <p14:sldId id="684"/>
            <p14:sldId id="679"/>
            <p14:sldId id="680"/>
            <p14:sldId id="392"/>
          </p14:sldIdLst>
        </p14:section>
        <p14:section name="Conclusion" id="{D26A3FCC-D865-4334-AB1D-F5D74E093625}">
          <p14:sldIdLst>
            <p14:sldId id="391"/>
            <p14:sldId id="688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E7B5D3-C8C8-36D2-ECA9-D53871DFA6F5}" name="Charly Pierluigi" initials="CP" userId="S::cpierluigi@urd.org::81fb6f91-4e1a-468e-8303-904b88cb52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ambla MANOUAN" initials="KM" lastIdx="11" clrIdx="0">
    <p:extLst>
      <p:ext uri="{19B8F6BF-5375-455C-9EA6-DF929625EA0E}">
        <p15:presenceInfo xmlns:p15="http://schemas.microsoft.com/office/powerpoint/2012/main" userId="S-1-5-21-3406572209-2354835200-999462638-14769" providerId="AD"/>
      </p:ext>
    </p:extLst>
  </p:cmAuthor>
  <p:cmAuthor id="2" name="Marie QUESNEE" initials="MQ" lastIdx="3" clrIdx="1">
    <p:extLst>
      <p:ext uri="{19B8F6BF-5375-455C-9EA6-DF929625EA0E}">
        <p15:presenceInfo xmlns:p15="http://schemas.microsoft.com/office/powerpoint/2012/main" userId="S-1-5-21-3406572209-2354835200-999462638-15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176"/>
    <a:srgbClr val="007DB6"/>
    <a:srgbClr val="263972"/>
    <a:srgbClr val="5B9BD5"/>
    <a:srgbClr val="672C94"/>
    <a:srgbClr val="2D57A9"/>
    <a:srgbClr val="9EC3DD"/>
    <a:srgbClr val="3A6587"/>
    <a:srgbClr val="5F5F5F"/>
    <a:srgbClr val="27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868E7-7B54-4FBB-87FC-FB45240FC463}" v="2652" dt="2025-06-18T13:50:40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6" autoAdjust="0"/>
    <p:restoredTop sz="89952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518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4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VASSEUR" userId="78b2af8d-fdbe-4641-abda-eb9b161377b2" providerId="ADAL" clId="{8D788882-8179-4433-A9D2-51A8CFC8491E}"/>
    <pc:docChg chg="custSel addSld delSld modSld sldOrd modSection">
      <pc:chgData name="Patricia VASSEUR" userId="78b2af8d-fdbe-4641-abda-eb9b161377b2" providerId="ADAL" clId="{8D788882-8179-4433-A9D2-51A8CFC8491E}" dt="2025-06-05T16:29:30.280" v="313" actId="20577"/>
      <pc:docMkLst>
        <pc:docMk/>
      </pc:docMkLst>
      <pc:sldChg chg="modSp mod ord">
        <pc:chgData name="Patricia VASSEUR" userId="78b2af8d-fdbe-4641-abda-eb9b161377b2" providerId="ADAL" clId="{8D788882-8179-4433-A9D2-51A8CFC8491E}" dt="2025-06-05T16:28:02.666" v="196"/>
        <pc:sldMkLst>
          <pc:docMk/>
          <pc:sldMk cId="167948583" sldId="392"/>
        </pc:sldMkLst>
        <pc:spChg chg="mod">
          <ac:chgData name="Patricia VASSEUR" userId="78b2af8d-fdbe-4641-abda-eb9b161377b2" providerId="ADAL" clId="{8D788882-8179-4433-A9D2-51A8CFC8491E}" dt="2025-06-05T16:24:43.610" v="29" actId="20577"/>
          <ac:spMkLst>
            <pc:docMk/>
            <pc:sldMk cId="167948583" sldId="392"/>
            <ac:spMk id="13" creationId="{79C55BDB-8292-9036-8F32-5739FC5A05FA}"/>
          </ac:spMkLst>
        </pc:spChg>
      </pc:sldChg>
      <pc:sldChg chg="modSp mod">
        <pc:chgData name="Patricia VASSEUR" userId="78b2af8d-fdbe-4641-abda-eb9b161377b2" providerId="ADAL" clId="{8D788882-8179-4433-A9D2-51A8CFC8491E}" dt="2025-06-05T13:30:02.657" v="1" actId="20577"/>
        <pc:sldMkLst>
          <pc:docMk/>
          <pc:sldMk cId="2756940401" sldId="396"/>
        </pc:sldMkLst>
        <pc:spChg chg="mod">
          <ac:chgData name="Patricia VASSEUR" userId="78b2af8d-fdbe-4641-abda-eb9b161377b2" providerId="ADAL" clId="{8D788882-8179-4433-A9D2-51A8CFC8491E}" dt="2025-06-05T13:30:02.657" v="1" actId="20577"/>
          <ac:spMkLst>
            <pc:docMk/>
            <pc:sldMk cId="2756940401" sldId="396"/>
            <ac:spMk id="7" creationId="{F1DD522C-2124-07CA-9AB7-C09C573CD9B6}"/>
          </ac:spMkLst>
        </pc:spChg>
      </pc:sldChg>
      <pc:sldChg chg="modSp mod">
        <pc:chgData name="Patricia VASSEUR" userId="78b2af8d-fdbe-4641-abda-eb9b161377b2" providerId="ADAL" clId="{8D788882-8179-4433-A9D2-51A8CFC8491E}" dt="2025-06-05T16:25:57.039" v="56" actId="207"/>
        <pc:sldMkLst>
          <pc:docMk/>
          <pc:sldMk cId="1546459311" sldId="659"/>
        </pc:sldMkLst>
      </pc:sldChg>
      <pc:sldChg chg="ord">
        <pc:chgData name="Patricia VASSEUR" userId="78b2af8d-fdbe-4641-abda-eb9b161377b2" providerId="ADAL" clId="{8D788882-8179-4433-A9D2-51A8CFC8491E}" dt="2025-06-05T16:26:18.475" v="61"/>
        <pc:sldMkLst>
          <pc:docMk/>
          <pc:sldMk cId="1081760143" sldId="672"/>
        </pc:sldMkLst>
      </pc:sldChg>
      <pc:sldChg chg="modSp new del mod">
        <pc:chgData name="Patricia VASSEUR" userId="78b2af8d-fdbe-4641-abda-eb9b161377b2" providerId="ADAL" clId="{8D788882-8179-4433-A9D2-51A8CFC8491E}" dt="2025-06-05T16:28:11.523" v="197" actId="2696"/>
        <pc:sldMkLst>
          <pc:docMk/>
          <pc:sldMk cId="3439226144" sldId="673"/>
        </pc:sldMkLst>
      </pc:sldChg>
      <pc:sldChg chg="modSp add mod ord">
        <pc:chgData name="Patricia VASSEUR" userId="78b2af8d-fdbe-4641-abda-eb9b161377b2" providerId="ADAL" clId="{8D788882-8179-4433-A9D2-51A8CFC8491E}" dt="2025-06-05T16:28:19.364" v="199"/>
        <pc:sldMkLst>
          <pc:docMk/>
          <pc:sldMk cId="1866072099" sldId="674"/>
        </pc:sldMkLst>
      </pc:sldChg>
      <pc:sldChg chg="modSp add mod">
        <pc:chgData name="Patricia VASSEUR" userId="78b2af8d-fdbe-4641-abda-eb9b161377b2" providerId="ADAL" clId="{8D788882-8179-4433-A9D2-51A8CFC8491E}" dt="2025-06-05T16:29:30.280" v="313" actId="20577"/>
        <pc:sldMkLst>
          <pc:docMk/>
          <pc:sldMk cId="1186049428" sldId="675"/>
        </pc:sldMkLst>
      </pc:sldChg>
    </pc:docChg>
  </pc:docChgLst>
  <pc:docChgLst>
    <pc:chgData name="Charly Pierluigi" userId="81fb6f91-4e1a-468e-8303-904b88cb52f0" providerId="ADAL" clId="{D3B0C9DE-0244-4AD8-9FAD-B2C24B689EA2}"/>
    <pc:docChg chg="undo custSel addSld delSld modSld sldOrd addSection modSection">
      <pc:chgData name="Charly Pierluigi" userId="81fb6f91-4e1a-468e-8303-904b88cb52f0" providerId="ADAL" clId="{D3B0C9DE-0244-4AD8-9FAD-B2C24B689EA2}" dt="2025-06-04T14:11:51.667" v="5485" actId="113"/>
      <pc:docMkLst>
        <pc:docMk/>
      </pc:docMkLst>
      <pc:sldChg chg="addSp delSp modSp add del mod delAnim modAnim">
        <pc:chgData name="Charly Pierluigi" userId="81fb6f91-4e1a-468e-8303-904b88cb52f0" providerId="ADAL" clId="{D3B0C9DE-0244-4AD8-9FAD-B2C24B689EA2}" dt="2025-05-21T14:51:49.207" v="2308" actId="47"/>
        <pc:sldMkLst>
          <pc:docMk/>
          <pc:sldMk cId="0" sldId="286"/>
        </pc:sldMkLst>
      </pc:sldChg>
      <pc:sldChg chg="addSp delSp modSp add del mod setBg delAnim modAnim chgLayout">
        <pc:chgData name="Charly Pierluigi" userId="81fb6f91-4e1a-468e-8303-904b88cb52f0" providerId="ADAL" clId="{D3B0C9DE-0244-4AD8-9FAD-B2C24B689EA2}" dt="2025-05-21T14:52:24.668" v="2317" actId="47"/>
        <pc:sldMkLst>
          <pc:docMk/>
          <pc:sldMk cId="0" sldId="287"/>
        </pc:sldMkLst>
      </pc:sldChg>
      <pc:sldChg chg="addSp delSp modSp add del mod delAnim modAnim">
        <pc:chgData name="Charly Pierluigi" userId="81fb6f91-4e1a-468e-8303-904b88cb52f0" providerId="ADAL" clId="{D3B0C9DE-0244-4AD8-9FAD-B2C24B689EA2}" dt="2025-05-21T14:52:56.783" v="2351" actId="47"/>
        <pc:sldMkLst>
          <pc:docMk/>
          <pc:sldMk cId="0" sldId="288"/>
        </pc:sldMkLst>
      </pc:sldChg>
      <pc:sldChg chg="addSp delSp modSp add del mod delAnim">
        <pc:chgData name="Charly Pierluigi" userId="81fb6f91-4e1a-468e-8303-904b88cb52f0" providerId="ADAL" clId="{D3B0C9DE-0244-4AD8-9FAD-B2C24B689EA2}" dt="2025-05-21T14:53:28.465" v="2368" actId="47"/>
        <pc:sldMkLst>
          <pc:docMk/>
          <pc:sldMk cId="0" sldId="289"/>
        </pc:sldMkLst>
      </pc:sldChg>
      <pc:sldChg chg="addSp delSp modSp add del mod">
        <pc:chgData name="Charly Pierluigi" userId="81fb6f91-4e1a-468e-8303-904b88cb52f0" providerId="ADAL" clId="{D3B0C9DE-0244-4AD8-9FAD-B2C24B689EA2}" dt="2025-05-21T14:54:32.419" v="2402" actId="47"/>
        <pc:sldMkLst>
          <pc:docMk/>
          <pc:sldMk cId="0" sldId="290"/>
        </pc:sldMkLst>
      </pc:sldChg>
      <pc:sldChg chg="delSp modSp mod">
        <pc:chgData name="Charly Pierluigi" userId="81fb6f91-4e1a-468e-8303-904b88cb52f0" providerId="ADAL" clId="{D3B0C9DE-0244-4AD8-9FAD-B2C24B689EA2}" dt="2025-06-04T10:11:43.591" v="2843" actId="20577"/>
        <pc:sldMkLst>
          <pc:docMk/>
          <pc:sldMk cId="1873361391" sldId="293"/>
        </pc:sldMkLst>
        <pc:graphicFrameChg chg="mod modGraphic">
          <ac:chgData name="Charly Pierluigi" userId="81fb6f91-4e1a-468e-8303-904b88cb52f0" providerId="ADAL" clId="{D3B0C9DE-0244-4AD8-9FAD-B2C24B689EA2}" dt="2025-05-07T13:42:48.409" v="87" actId="20577"/>
          <ac:graphicFrameMkLst>
            <pc:docMk/>
            <pc:sldMk cId="1873361391" sldId="293"/>
            <ac:graphicFrameMk id="2" creationId="{A5BC8937-10E7-74D1-F5F8-62942FBBDF8A}"/>
          </ac:graphicFrameMkLst>
        </pc:graphicFrameChg>
      </pc:sldChg>
      <pc:sldChg chg="addSp delSp modSp add del mod">
        <pc:chgData name="Charly Pierluigi" userId="81fb6f91-4e1a-468e-8303-904b88cb52f0" providerId="ADAL" clId="{D3B0C9DE-0244-4AD8-9FAD-B2C24B689EA2}" dt="2025-05-21T14:57:29.540" v="2464" actId="47"/>
        <pc:sldMkLst>
          <pc:docMk/>
          <pc:sldMk cId="0" sldId="294"/>
        </pc:sldMkLst>
      </pc:sldChg>
      <pc:sldChg chg="del">
        <pc:chgData name="Charly Pierluigi" userId="81fb6f91-4e1a-468e-8303-904b88cb52f0" providerId="ADAL" clId="{D3B0C9DE-0244-4AD8-9FAD-B2C24B689EA2}" dt="2025-05-07T13:42:28.647" v="49" actId="47"/>
        <pc:sldMkLst>
          <pc:docMk/>
          <pc:sldMk cId="1095228128" sldId="346"/>
        </pc:sldMkLst>
      </pc:sldChg>
      <pc:sldChg chg="modSp mod">
        <pc:chgData name="Charly Pierluigi" userId="81fb6f91-4e1a-468e-8303-904b88cb52f0" providerId="ADAL" clId="{D3B0C9DE-0244-4AD8-9FAD-B2C24B689EA2}" dt="2025-05-07T13:39:02.148" v="5"/>
        <pc:sldMkLst>
          <pc:docMk/>
          <pc:sldMk cId="2164316326" sldId="350"/>
        </pc:sldMkLst>
        <pc:spChg chg="mod">
          <ac:chgData name="Charly Pierluigi" userId="81fb6f91-4e1a-468e-8303-904b88cb52f0" providerId="ADAL" clId="{D3B0C9DE-0244-4AD8-9FAD-B2C24B689EA2}" dt="2025-05-07T13:39:02.148" v="5"/>
          <ac:spMkLst>
            <pc:docMk/>
            <pc:sldMk cId="2164316326" sldId="350"/>
            <ac:spMk id="5" creationId="{00000000-0000-0000-0000-000000000000}"/>
          </ac:spMkLst>
        </pc:spChg>
      </pc:sldChg>
      <pc:sldChg chg="del">
        <pc:chgData name="Charly Pierluigi" userId="81fb6f91-4e1a-468e-8303-904b88cb52f0" providerId="ADAL" clId="{D3B0C9DE-0244-4AD8-9FAD-B2C24B689EA2}" dt="2025-05-07T13:42:28.647" v="49" actId="47"/>
        <pc:sldMkLst>
          <pc:docMk/>
          <pc:sldMk cId="2787534232" sldId="361"/>
        </pc:sldMkLst>
      </pc:sldChg>
      <pc:sldChg chg="del">
        <pc:chgData name="Charly Pierluigi" userId="81fb6f91-4e1a-468e-8303-904b88cb52f0" providerId="ADAL" clId="{D3B0C9DE-0244-4AD8-9FAD-B2C24B689EA2}" dt="2025-05-07T13:42:28.647" v="49" actId="47"/>
        <pc:sldMkLst>
          <pc:docMk/>
          <pc:sldMk cId="2840305076" sldId="370"/>
        </pc:sldMkLst>
      </pc:sldChg>
      <pc:sldChg chg="modSp mod">
        <pc:chgData name="Charly Pierluigi" userId="81fb6f91-4e1a-468e-8303-904b88cb52f0" providerId="ADAL" clId="{D3B0C9DE-0244-4AD8-9FAD-B2C24B689EA2}" dt="2025-05-26T08:26:23.295" v="2842" actId="27636"/>
        <pc:sldMkLst>
          <pc:docMk/>
          <pc:sldMk cId="3727909266" sldId="375"/>
        </pc:sldMkLst>
        <pc:spChg chg="mod">
          <ac:chgData name="Charly Pierluigi" userId="81fb6f91-4e1a-468e-8303-904b88cb52f0" providerId="ADAL" clId="{D3B0C9DE-0244-4AD8-9FAD-B2C24B689EA2}" dt="2025-05-26T08:26:23.295" v="2842" actId="27636"/>
          <ac:spMkLst>
            <pc:docMk/>
            <pc:sldMk cId="3727909266" sldId="375"/>
            <ac:spMk id="37" creationId="{00000000-0000-0000-0000-000000000000}"/>
          </ac:spMkLst>
        </pc:spChg>
      </pc:sldChg>
      <pc:sldChg chg="modSp mod">
        <pc:chgData name="Charly Pierluigi" userId="81fb6f91-4e1a-468e-8303-904b88cb52f0" providerId="ADAL" clId="{D3B0C9DE-0244-4AD8-9FAD-B2C24B689EA2}" dt="2025-05-07T13:39:47.997" v="30" actId="20577"/>
        <pc:sldMkLst>
          <pc:docMk/>
          <pc:sldMk cId="1550825298" sldId="376"/>
        </pc:sldMkLst>
        <pc:spChg chg="mod">
          <ac:chgData name="Charly Pierluigi" userId="81fb6f91-4e1a-468e-8303-904b88cb52f0" providerId="ADAL" clId="{D3B0C9DE-0244-4AD8-9FAD-B2C24B689EA2}" dt="2025-05-07T13:39:47.997" v="30" actId="20577"/>
          <ac:spMkLst>
            <pc:docMk/>
            <pc:sldMk cId="1550825298" sldId="376"/>
            <ac:spMk id="23" creationId="{BC914DE2-FFE3-5D50-F7AD-C16B0B22D3A2}"/>
          </ac:spMkLst>
        </pc:spChg>
      </pc:sldChg>
      <pc:sldChg chg="del">
        <pc:chgData name="Charly Pierluigi" userId="81fb6f91-4e1a-468e-8303-904b88cb52f0" providerId="ADAL" clId="{D3B0C9DE-0244-4AD8-9FAD-B2C24B689EA2}" dt="2025-05-07T13:42:28.647" v="49" actId="47"/>
        <pc:sldMkLst>
          <pc:docMk/>
          <pc:sldMk cId="3050505830" sldId="378"/>
        </pc:sldMkLst>
      </pc:sldChg>
      <pc:sldChg chg="del">
        <pc:chgData name="Charly Pierluigi" userId="81fb6f91-4e1a-468e-8303-904b88cb52f0" providerId="ADAL" clId="{D3B0C9DE-0244-4AD8-9FAD-B2C24B689EA2}" dt="2025-05-07T13:42:28.647" v="49" actId="47"/>
        <pc:sldMkLst>
          <pc:docMk/>
          <pc:sldMk cId="3704330406" sldId="379"/>
        </pc:sldMkLst>
      </pc:sldChg>
      <pc:sldChg chg="modSp mod">
        <pc:chgData name="Charly Pierluigi" userId="81fb6f91-4e1a-468e-8303-904b88cb52f0" providerId="ADAL" clId="{D3B0C9DE-0244-4AD8-9FAD-B2C24B689EA2}" dt="2025-05-07T13:42:09.142" v="47"/>
        <pc:sldMkLst>
          <pc:docMk/>
          <pc:sldMk cId="374514745" sldId="380"/>
        </pc:sldMkLst>
        <pc:spChg chg="mod">
          <ac:chgData name="Charly Pierluigi" userId="81fb6f91-4e1a-468e-8303-904b88cb52f0" providerId="ADAL" clId="{D3B0C9DE-0244-4AD8-9FAD-B2C24B689EA2}" dt="2025-05-07T13:42:09.142" v="47"/>
          <ac:spMkLst>
            <pc:docMk/>
            <pc:sldMk cId="374514745" sldId="380"/>
            <ac:spMk id="9" creationId="{2023B454-0533-10E6-013F-27DBB944FAA2}"/>
          </ac:spMkLst>
        </pc:spChg>
      </pc:sldChg>
      <pc:sldChg chg="modSp mod">
        <pc:chgData name="Charly Pierluigi" userId="81fb6f91-4e1a-468e-8303-904b88cb52f0" providerId="ADAL" clId="{D3B0C9DE-0244-4AD8-9FAD-B2C24B689EA2}" dt="2025-05-07T13:43:52.802" v="133" actId="20577"/>
        <pc:sldMkLst>
          <pc:docMk/>
          <pc:sldMk cId="3141179241" sldId="381"/>
        </pc:sldMkLst>
        <pc:spChg chg="mod">
          <ac:chgData name="Charly Pierluigi" userId="81fb6f91-4e1a-468e-8303-904b88cb52f0" providerId="ADAL" clId="{D3B0C9DE-0244-4AD8-9FAD-B2C24B689EA2}" dt="2025-05-07T13:43:52.802" v="133" actId="20577"/>
          <ac:spMkLst>
            <pc:docMk/>
            <pc:sldMk cId="3141179241" sldId="381"/>
            <ac:spMk id="9" creationId="{13417575-9903-A75A-CDF7-9459B008BED2}"/>
          </ac:spMkLst>
        </pc:spChg>
      </pc:sldChg>
      <pc:sldChg chg="del">
        <pc:chgData name="Charly Pierluigi" userId="81fb6f91-4e1a-468e-8303-904b88cb52f0" providerId="ADAL" clId="{D3B0C9DE-0244-4AD8-9FAD-B2C24B689EA2}" dt="2025-05-07T13:44:10.379" v="134" actId="47"/>
        <pc:sldMkLst>
          <pc:docMk/>
          <pc:sldMk cId="4144396417" sldId="382"/>
        </pc:sldMkLst>
      </pc:sldChg>
      <pc:sldChg chg="del">
        <pc:chgData name="Charly Pierluigi" userId="81fb6f91-4e1a-468e-8303-904b88cb52f0" providerId="ADAL" clId="{D3B0C9DE-0244-4AD8-9FAD-B2C24B689EA2}" dt="2025-05-07T13:44:10.379" v="134" actId="47"/>
        <pc:sldMkLst>
          <pc:docMk/>
          <pc:sldMk cId="1360731510" sldId="383"/>
        </pc:sldMkLst>
      </pc:sldChg>
      <pc:sldChg chg="modSp mod ord">
        <pc:chgData name="Charly Pierluigi" userId="81fb6f91-4e1a-468e-8303-904b88cb52f0" providerId="ADAL" clId="{D3B0C9DE-0244-4AD8-9FAD-B2C24B689EA2}" dt="2025-06-04T10:36:43.419" v="4233" actId="20577"/>
        <pc:sldMkLst>
          <pc:docMk/>
          <pc:sldMk cId="1000924811" sldId="384"/>
        </pc:sldMkLst>
        <pc:spChg chg="mod">
          <ac:chgData name="Charly Pierluigi" userId="81fb6f91-4e1a-468e-8303-904b88cb52f0" providerId="ADAL" clId="{D3B0C9DE-0244-4AD8-9FAD-B2C24B689EA2}" dt="2025-06-04T10:35:34.561" v="4069" actId="27636"/>
          <ac:spMkLst>
            <pc:docMk/>
            <pc:sldMk cId="1000924811" sldId="384"/>
            <ac:spMk id="2" creationId="{669244A5-F360-22B3-3183-F822A584825A}"/>
          </ac:spMkLst>
        </pc:spChg>
        <pc:spChg chg="mod">
          <ac:chgData name="Charly Pierluigi" userId="81fb6f91-4e1a-468e-8303-904b88cb52f0" providerId="ADAL" clId="{D3B0C9DE-0244-4AD8-9FAD-B2C24B689EA2}" dt="2025-06-04T10:36:43.419" v="4233" actId="20577"/>
          <ac:spMkLst>
            <pc:docMk/>
            <pc:sldMk cId="1000924811" sldId="384"/>
            <ac:spMk id="4" creationId="{C352B5E2-D162-73F1-F48F-B1DBBAE8439E}"/>
          </ac:spMkLst>
        </pc:spChg>
      </pc:sldChg>
      <pc:sldChg chg="del">
        <pc:chgData name="Charly Pierluigi" userId="81fb6f91-4e1a-468e-8303-904b88cb52f0" providerId="ADAL" clId="{D3B0C9DE-0244-4AD8-9FAD-B2C24B689EA2}" dt="2025-05-07T13:44:10.379" v="134" actId="47"/>
        <pc:sldMkLst>
          <pc:docMk/>
          <pc:sldMk cId="1640168178" sldId="386"/>
        </pc:sldMkLst>
      </pc:sldChg>
      <pc:sldChg chg="del">
        <pc:chgData name="Charly Pierluigi" userId="81fb6f91-4e1a-468e-8303-904b88cb52f0" providerId="ADAL" clId="{D3B0C9DE-0244-4AD8-9FAD-B2C24B689EA2}" dt="2025-06-04T13:47:34.437" v="5403" actId="47"/>
        <pc:sldMkLst>
          <pc:docMk/>
          <pc:sldMk cId="2922296807" sldId="387"/>
        </pc:sldMkLst>
      </pc:sldChg>
      <pc:sldChg chg="del">
        <pc:chgData name="Charly Pierluigi" userId="81fb6f91-4e1a-468e-8303-904b88cb52f0" providerId="ADAL" clId="{D3B0C9DE-0244-4AD8-9FAD-B2C24B689EA2}" dt="2025-05-07T13:44:18.426" v="137" actId="47"/>
        <pc:sldMkLst>
          <pc:docMk/>
          <pc:sldMk cId="431155888" sldId="388"/>
        </pc:sldMkLst>
      </pc:sldChg>
      <pc:sldChg chg="del">
        <pc:chgData name="Charly Pierluigi" userId="81fb6f91-4e1a-468e-8303-904b88cb52f0" providerId="ADAL" clId="{D3B0C9DE-0244-4AD8-9FAD-B2C24B689EA2}" dt="2025-05-07T13:44:12.025" v="135" actId="47"/>
        <pc:sldMkLst>
          <pc:docMk/>
          <pc:sldMk cId="2318087525" sldId="389"/>
        </pc:sldMkLst>
      </pc:sldChg>
      <pc:sldChg chg="modSp add del mod">
        <pc:chgData name="Charly Pierluigi" userId="81fb6f91-4e1a-468e-8303-904b88cb52f0" providerId="ADAL" clId="{D3B0C9DE-0244-4AD8-9FAD-B2C24B689EA2}" dt="2025-06-04T14:11:51.667" v="5485" actId="113"/>
        <pc:sldMkLst>
          <pc:docMk/>
          <pc:sldMk cId="391814366" sldId="391"/>
        </pc:sldMkLst>
        <pc:spChg chg="mod">
          <ac:chgData name="Charly Pierluigi" userId="81fb6f91-4e1a-468e-8303-904b88cb52f0" providerId="ADAL" clId="{D3B0C9DE-0244-4AD8-9FAD-B2C24B689EA2}" dt="2025-06-04T14:10:53.956" v="5477"/>
          <ac:spMkLst>
            <pc:docMk/>
            <pc:sldMk cId="391814366" sldId="391"/>
            <ac:spMk id="21" creationId="{A914EA00-1D23-B7A5-5AE2-073C8DA474FC}"/>
          </ac:spMkLst>
        </pc:spChg>
        <pc:spChg chg="mod">
          <ac:chgData name="Charly Pierluigi" userId="81fb6f91-4e1a-468e-8303-904b88cb52f0" providerId="ADAL" clId="{D3B0C9DE-0244-4AD8-9FAD-B2C24B689EA2}" dt="2025-06-04T14:11:11.611" v="5479" actId="14100"/>
          <ac:spMkLst>
            <pc:docMk/>
            <pc:sldMk cId="391814366" sldId="391"/>
            <ac:spMk id="23" creationId="{28451B53-77DD-9C62-6616-4F6467B603EB}"/>
          </ac:spMkLst>
        </pc:spChg>
        <pc:spChg chg="mod">
          <ac:chgData name="Charly Pierluigi" userId="81fb6f91-4e1a-468e-8303-904b88cb52f0" providerId="ADAL" clId="{D3B0C9DE-0244-4AD8-9FAD-B2C24B689EA2}" dt="2025-06-04T14:11:51.667" v="5485" actId="113"/>
          <ac:spMkLst>
            <pc:docMk/>
            <pc:sldMk cId="391814366" sldId="391"/>
            <ac:spMk id="25" creationId="{D57F5F25-9727-67DA-40E6-173697A1444F}"/>
          </ac:spMkLst>
        </pc:spChg>
      </pc:sldChg>
      <pc:sldChg chg="modSp mod">
        <pc:chgData name="Charly Pierluigi" userId="81fb6f91-4e1a-468e-8303-904b88cb52f0" providerId="ADAL" clId="{D3B0C9DE-0244-4AD8-9FAD-B2C24B689EA2}" dt="2025-06-04T13:54:16.237" v="5473" actId="108"/>
        <pc:sldMkLst>
          <pc:docMk/>
          <pc:sldMk cId="167948583" sldId="392"/>
        </pc:sldMkLst>
        <pc:spChg chg="mod">
          <ac:chgData name="Charly Pierluigi" userId="81fb6f91-4e1a-468e-8303-904b88cb52f0" providerId="ADAL" clId="{D3B0C9DE-0244-4AD8-9FAD-B2C24B689EA2}" dt="2025-06-04T13:53:29.794" v="5421" actId="2085"/>
          <ac:spMkLst>
            <pc:docMk/>
            <pc:sldMk cId="167948583" sldId="392"/>
            <ac:spMk id="9" creationId="{5E34B1DD-5F94-4A31-8DDF-95D2AC0EFCEF}"/>
          </ac:spMkLst>
        </pc:spChg>
        <pc:spChg chg="mod">
          <ac:chgData name="Charly Pierluigi" userId="81fb6f91-4e1a-468e-8303-904b88cb52f0" providerId="ADAL" clId="{D3B0C9DE-0244-4AD8-9FAD-B2C24B689EA2}" dt="2025-06-04T13:54:16.237" v="5473" actId="108"/>
          <ac:spMkLst>
            <pc:docMk/>
            <pc:sldMk cId="167948583" sldId="392"/>
            <ac:spMk id="13" creationId="{79C55BDB-8292-9036-8F32-5739FC5A05FA}"/>
          </ac:spMkLst>
        </pc:spChg>
      </pc:sldChg>
      <pc:sldChg chg="del">
        <pc:chgData name="Charly Pierluigi" userId="81fb6f91-4e1a-468e-8303-904b88cb52f0" providerId="ADAL" clId="{D3B0C9DE-0244-4AD8-9FAD-B2C24B689EA2}" dt="2025-06-04T13:56:51.031" v="5476" actId="47"/>
        <pc:sldMkLst>
          <pc:docMk/>
          <pc:sldMk cId="112043092" sldId="393"/>
        </pc:sldMkLst>
      </pc:sldChg>
      <pc:sldChg chg="addSp delSp modSp new mod modClrScheme chgLayout">
        <pc:chgData name="Charly Pierluigi" userId="81fb6f91-4e1a-468e-8303-904b88cb52f0" providerId="ADAL" clId="{D3B0C9DE-0244-4AD8-9FAD-B2C24B689EA2}" dt="2025-05-07T13:46:05.968" v="242" actId="404"/>
        <pc:sldMkLst>
          <pc:docMk/>
          <pc:sldMk cId="3121962750" sldId="394"/>
        </pc:sldMkLst>
      </pc:sldChg>
      <pc:sldChg chg="del">
        <pc:chgData name="Charly Pierluigi" userId="81fb6f91-4e1a-468e-8303-904b88cb52f0" providerId="ADAL" clId="{D3B0C9DE-0244-4AD8-9FAD-B2C24B689EA2}" dt="2025-05-07T13:44:17.663" v="136" actId="47"/>
        <pc:sldMkLst>
          <pc:docMk/>
          <pc:sldMk cId="3150706807" sldId="394"/>
        </pc:sldMkLst>
      </pc:sldChg>
      <pc:sldChg chg="addSp delSp modSp new mod modAnim chgLayout">
        <pc:chgData name="Charly Pierluigi" userId="81fb6f91-4e1a-468e-8303-904b88cb52f0" providerId="ADAL" clId="{D3B0C9DE-0244-4AD8-9FAD-B2C24B689EA2}" dt="2025-05-07T13:49:31.700" v="399" actId="14100"/>
        <pc:sldMkLst>
          <pc:docMk/>
          <pc:sldMk cId="2452623506" sldId="395"/>
        </pc:sldMkLst>
        <pc:spChg chg="mod ord">
          <ac:chgData name="Charly Pierluigi" userId="81fb6f91-4e1a-468e-8303-904b88cb52f0" providerId="ADAL" clId="{D3B0C9DE-0244-4AD8-9FAD-B2C24B689EA2}" dt="2025-05-07T13:45:38.536" v="233" actId="700"/>
          <ac:spMkLst>
            <pc:docMk/>
            <pc:sldMk cId="2452623506" sldId="395"/>
            <ac:spMk id="3" creationId="{F20B3DDD-6AA0-03AA-D958-0013EB202C1A}"/>
          </ac:spMkLst>
        </pc:spChg>
        <pc:spChg chg="add mod ord">
          <ac:chgData name="Charly Pierluigi" userId="81fb6f91-4e1a-468e-8303-904b88cb52f0" providerId="ADAL" clId="{D3B0C9DE-0244-4AD8-9FAD-B2C24B689EA2}" dt="2025-05-07T13:49:18.668" v="377" actId="1076"/>
          <ac:spMkLst>
            <pc:docMk/>
            <pc:sldMk cId="2452623506" sldId="395"/>
            <ac:spMk id="9" creationId="{7F7742B7-C615-0EA2-FE59-78C8176303AB}"/>
          </ac:spMkLst>
        </pc:spChg>
        <pc:spChg chg="add mod ord">
          <ac:chgData name="Charly Pierluigi" userId="81fb6f91-4e1a-468e-8303-904b88cb52f0" providerId="ADAL" clId="{D3B0C9DE-0244-4AD8-9FAD-B2C24B689EA2}" dt="2025-05-07T13:45:38.536" v="233" actId="700"/>
          <ac:spMkLst>
            <pc:docMk/>
            <pc:sldMk cId="2452623506" sldId="395"/>
            <ac:spMk id="12" creationId="{EEC5D31A-2177-629C-A5D2-AAAA8BE6BBEC}"/>
          </ac:spMkLst>
        </pc:spChg>
        <pc:spChg chg="add mod ord">
          <ac:chgData name="Charly Pierluigi" userId="81fb6f91-4e1a-468e-8303-904b88cb52f0" providerId="ADAL" clId="{D3B0C9DE-0244-4AD8-9FAD-B2C24B689EA2}" dt="2025-05-07T13:45:38.536" v="233" actId="700"/>
          <ac:spMkLst>
            <pc:docMk/>
            <pc:sldMk cId="2452623506" sldId="395"/>
            <ac:spMk id="13" creationId="{BBB2A83E-3CE9-6684-AA2C-3B6EC1A5CC7A}"/>
          </ac:spMkLst>
        </pc:spChg>
        <pc:spChg chg="add mod ord">
          <ac:chgData name="Charly Pierluigi" userId="81fb6f91-4e1a-468e-8303-904b88cb52f0" providerId="ADAL" clId="{D3B0C9DE-0244-4AD8-9FAD-B2C24B689EA2}" dt="2025-05-07T13:45:38.536" v="233" actId="700"/>
          <ac:spMkLst>
            <pc:docMk/>
            <pc:sldMk cId="2452623506" sldId="395"/>
            <ac:spMk id="14" creationId="{74C6931F-7E31-4ED2-5926-17947362CBB2}"/>
          </ac:spMkLst>
        </pc:spChg>
        <pc:picChg chg="add mod">
          <ac:chgData name="Charly Pierluigi" userId="81fb6f91-4e1a-468e-8303-904b88cb52f0" providerId="ADAL" clId="{D3B0C9DE-0244-4AD8-9FAD-B2C24B689EA2}" dt="2025-05-07T13:49:28.085" v="397" actId="1036"/>
          <ac:picMkLst>
            <pc:docMk/>
            <pc:sldMk cId="2452623506" sldId="395"/>
            <ac:picMk id="15" creationId="{3BE37B36-16C5-081C-5026-0F0F821D9214}"/>
          </ac:picMkLst>
        </pc:picChg>
        <pc:picChg chg="add mod">
          <ac:chgData name="Charly Pierluigi" userId="81fb6f91-4e1a-468e-8303-904b88cb52f0" providerId="ADAL" clId="{D3B0C9DE-0244-4AD8-9FAD-B2C24B689EA2}" dt="2025-05-07T13:49:31.700" v="399" actId="14100"/>
          <ac:picMkLst>
            <pc:docMk/>
            <pc:sldMk cId="2452623506" sldId="395"/>
            <ac:picMk id="17" creationId="{8B64D4AE-6BFC-BF22-C3C1-D2424C3B2FA6}"/>
          </ac:picMkLst>
        </pc:picChg>
      </pc:sldChg>
      <pc:sldChg chg="delSp modSp new mod">
        <pc:chgData name="Charly Pierluigi" userId="81fb6f91-4e1a-468e-8303-904b88cb52f0" providerId="ADAL" clId="{D3B0C9DE-0244-4AD8-9FAD-B2C24B689EA2}" dt="2025-06-04T10:12:12.639" v="2844" actId="1076"/>
        <pc:sldMkLst>
          <pc:docMk/>
          <pc:sldMk cId="2756940401" sldId="396"/>
        </pc:sldMkLst>
        <pc:spChg chg="mod">
          <ac:chgData name="Charly Pierluigi" userId="81fb6f91-4e1a-468e-8303-904b88cb52f0" providerId="ADAL" clId="{D3B0C9DE-0244-4AD8-9FAD-B2C24B689EA2}" dt="2025-05-21T09:28:54.917" v="448" actId="403"/>
          <ac:spMkLst>
            <pc:docMk/>
            <pc:sldMk cId="2756940401" sldId="396"/>
            <ac:spMk id="2" creationId="{A1ED5CD4-133C-E2FA-CDCC-D6A5ACF4AA5B}"/>
          </ac:spMkLst>
        </pc:spChg>
        <pc:spChg chg="mod">
          <ac:chgData name="Charly Pierluigi" userId="81fb6f91-4e1a-468e-8303-904b88cb52f0" providerId="ADAL" clId="{D3B0C9DE-0244-4AD8-9FAD-B2C24B689EA2}" dt="2025-05-21T09:29:47.119" v="514" actId="403"/>
          <ac:spMkLst>
            <pc:docMk/>
            <pc:sldMk cId="2756940401" sldId="396"/>
            <ac:spMk id="4" creationId="{95B583A6-849C-F27C-9926-170FC86B9DF6}"/>
          </ac:spMkLst>
        </pc:spChg>
        <pc:spChg chg="mod">
          <ac:chgData name="Charly Pierluigi" userId="81fb6f91-4e1a-468e-8303-904b88cb52f0" providerId="ADAL" clId="{D3B0C9DE-0244-4AD8-9FAD-B2C24B689EA2}" dt="2025-06-04T10:12:12.639" v="2844" actId="1076"/>
          <ac:spMkLst>
            <pc:docMk/>
            <pc:sldMk cId="2756940401" sldId="396"/>
            <ac:spMk id="7" creationId="{F1DD522C-2124-07CA-9AB7-C09C573CD9B6}"/>
          </ac:spMkLst>
        </pc:spChg>
      </pc:sldChg>
      <pc:sldChg chg="addSp delSp modSp new mod modAnim">
        <pc:chgData name="Charly Pierluigi" userId="81fb6f91-4e1a-468e-8303-904b88cb52f0" providerId="ADAL" clId="{D3B0C9DE-0244-4AD8-9FAD-B2C24B689EA2}" dt="2025-05-21T15:00:54.861" v="2567"/>
        <pc:sldMkLst>
          <pc:docMk/>
          <pc:sldMk cId="3411436848" sldId="397"/>
        </pc:sldMkLst>
        <pc:spChg chg="add mod">
          <ac:chgData name="Charly Pierluigi" userId="81fb6f91-4e1a-468e-8303-904b88cb52f0" providerId="ADAL" clId="{D3B0C9DE-0244-4AD8-9FAD-B2C24B689EA2}" dt="2025-05-21T09:37:03.677" v="782" actId="207"/>
          <ac:spMkLst>
            <pc:docMk/>
            <pc:sldMk cId="3411436848" sldId="397"/>
            <ac:spMk id="10" creationId="{41D3F383-1533-4FAE-8636-A11498E989CF}"/>
          </ac:spMkLst>
        </pc:spChg>
        <pc:spChg chg="add mod">
          <ac:chgData name="Charly Pierluigi" userId="81fb6f91-4e1a-468e-8303-904b88cb52f0" providerId="ADAL" clId="{D3B0C9DE-0244-4AD8-9FAD-B2C24B689EA2}" dt="2025-05-21T09:35:54.583" v="733" actId="1076"/>
          <ac:spMkLst>
            <pc:docMk/>
            <pc:sldMk cId="3411436848" sldId="397"/>
            <ac:spMk id="13" creationId="{9DA3A703-F5B5-4D19-61D9-BE6D2568758B}"/>
          </ac:spMkLst>
        </pc:spChg>
        <pc:spChg chg="add mod">
          <ac:chgData name="Charly Pierluigi" userId="81fb6f91-4e1a-468e-8303-904b88cb52f0" providerId="ADAL" clId="{D3B0C9DE-0244-4AD8-9FAD-B2C24B689EA2}" dt="2025-05-21T09:36:30.048" v="763" actId="12788"/>
          <ac:spMkLst>
            <pc:docMk/>
            <pc:sldMk cId="3411436848" sldId="397"/>
            <ac:spMk id="14" creationId="{DA814152-2DB9-5684-33FB-C7A9C81B5BF9}"/>
          </ac:spMkLst>
        </pc:spChg>
        <pc:spChg chg="add mod">
          <ac:chgData name="Charly Pierluigi" userId="81fb6f91-4e1a-468e-8303-904b88cb52f0" providerId="ADAL" clId="{D3B0C9DE-0244-4AD8-9FAD-B2C24B689EA2}" dt="2025-05-21T09:36:45.290" v="780" actId="1076"/>
          <ac:spMkLst>
            <pc:docMk/>
            <pc:sldMk cId="3411436848" sldId="397"/>
            <ac:spMk id="15" creationId="{FBE98DE7-D8EA-FE7E-23C0-5A77C8F1B999}"/>
          </ac:spMkLst>
        </pc:spChg>
        <pc:graphicFrameChg chg="add mod">
          <ac:chgData name="Charly Pierluigi" userId="81fb6f91-4e1a-468e-8303-904b88cb52f0" providerId="ADAL" clId="{D3B0C9DE-0244-4AD8-9FAD-B2C24B689EA2}" dt="2025-05-21T09:35:39.561" v="723" actId="1076"/>
          <ac:graphicFrameMkLst>
            <pc:docMk/>
            <pc:sldMk cId="3411436848" sldId="397"/>
            <ac:graphicFrameMk id="12" creationId="{6EA2FD35-30AA-E439-113A-F1D8428592BB}"/>
          </ac:graphicFrameMkLst>
        </pc:graphicFrameChg>
      </pc:sldChg>
      <pc:sldChg chg="addSp delSp modSp add mod ord delAnim">
        <pc:chgData name="Charly Pierluigi" userId="81fb6f91-4e1a-468e-8303-904b88cb52f0" providerId="ADAL" clId="{D3B0C9DE-0244-4AD8-9FAD-B2C24B689EA2}" dt="2025-05-21T09:32:59.850" v="617" actId="14100"/>
        <pc:sldMkLst>
          <pc:docMk/>
          <pc:sldMk cId="720377074" sldId="398"/>
        </pc:sldMkLst>
        <pc:spChg chg="add mod">
          <ac:chgData name="Charly Pierluigi" userId="81fb6f91-4e1a-468e-8303-904b88cb52f0" providerId="ADAL" clId="{D3B0C9DE-0244-4AD8-9FAD-B2C24B689EA2}" dt="2025-05-21T09:32:47.587" v="610" actId="14100"/>
          <ac:spMkLst>
            <pc:docMk/>
            <pc:sldMk cId="720377074" sldId="398"/>
            <ac:spMk id="8" creationId="{43E29480-AB04-FD30-4722-45EB1FD09B30}"/>
          </ac:spMkLst>
        </pc:spChg>
        <pc:spChg chg="mod">
          <ac:chgData name="Charly Pierluigi" userId="81fb6f91-4e1a-468e-8303-904b88cb52f0" providerId="ADAL" clId="{D3B0C9DE-0244-4AD8-9FAD-B2C24B689EA2}" dt="2025-05-21T09:30:25.908" v="559" actId="207"/>
          <ac:spMkLst>
            <pc:docMk/>
            <pc:sldMk cId="720377074" sldId="398"/>
            <ac:spMk id="13" creationId="{32BAD91C-F282-5F99-5C9F-4030CE4B7DEB}"/>
          </ac:spMkLst>
        </pc:spChg>
        <pc:spChg chg="add mod">
          <ac:chgData name="Charly Pierluigi" userId="81fb6f91-4e1a-468e-8303-904b88cb52f0" providerId="ADAL" clId="{D3B0C9DE-0244-4AD8-9FAD-B2C24B689EA2}" dt="2025-05-21T09:32:49.489" v="611" actId="14100"/>
          <ac:spMkLst>
            <pc:docMk/>
            <pc:sldMk cId="720377074" sldId="398"/>
            <ac:spMk id="16" creationId="{CABEC67F-C9A6-7085-17C9-D94C50C975BD}"/>
          </ac:spMkLst>
        </pc:spChg>
        <pc:spChg chg="add mod">
          <ac:chgData name="Charly Pierluigi" userId="81fb6f91-4e1a-468e-8303-904b88cb52f0" providerId="ADAL" clId="{D3B0C9DE-0244-4AD8-9FAD-B2C24B689EA2}" dt="2025-05-21T09:32:51.088" v="612" actId="14100"/>
          <ac:spMkLst>
            <pc:docMk/>
            <pc:sldMk cId="720377074" sldId="398"/>
            <ac:spMk id="18" creationId="{88829D07-DA7E-FFCD-B4C2-193B58DF67F0}"/>
          </ac:spMkLst>
        </pc:spChg>
        <pc:spChg chg="add mod">
          <ac:chgData name="Charly Pierluigi" userId="81fb6f91-4e1a-468e-8303-904b88cb52f0" providerId="ADAL" clId="{D3B0C9DE-0244-4AD8-9FAD-B2C24B689EA2}" dt="2025-05-21T09:32:56.984" v="616" actId="14100"/>
          <ac:spMkLst>
            <pc:docMk/>
            <pc:sldMk cId="720377074" sldId="398"/>
            <ac:spMk id="19" creationId="{7B6BA6FE-E4A8-13C1-28E2-04BD41F79E6C}"/>
          </ac:spMkLst>
        </pc:spChg>
        <pc:spChg chg="add mod">
          <ac:chgData name="Charly Pierluigi" userId="81fb6f91-4e1a-468e-8303-904b88cb52f0" providerId="ADAL" clId="{D3B0C9DE-0244-4AD8-9FAD-B2C24B689EA2}" dt="2025-05-21T09:32:59.850" v="617" actId="14100"/>
          <ac:spMkLst>
            <pc:docMk/>
            <pc:sldMk cId="720377074" sldId="398"/>
            <ac:spMk id="20" creationId="{224EBB1B-B6B5-2375-326C-EDC5590C1E86}"/>
          </ac:spMkLst>
        </pc:spChg>
        <pc:graphicFrameChg chg="add mod">
          <ac:chgData name="Charly Pierluigi" userId="81fb6f91-4e1a-468e-8303-904b88cb52f0" providerId="ADAL" clId="{D3B0C9DE-0244-4AD8-9FAD-B2C24B689EA2}" dt="2025-05-21T09:31:50.838" v="586" actId="1076"/>
          <ac:graphicFrameMkLst>
            <pc:docMk/>
            <pc:sldMk cId="720377074" sldId="398"/>
            <ac:graphicFrameMk id="7" creationId="{40790D4C-51AE-ECC9-68ED-CFDC1D1FE8F7}"/>
          </ac:graphicFrameMkLst>
        </pc:graphicFrameChg>
      </pc:sldChg>
      <pc:sldChg chg="new del">
        <pc:chgData name="Charly Pierluigi" userId="81fb6f91-4e1a-468e-8303-904b88cb52f0" providerId="ADAL" clId="{D3B0C9DE-0244-4AD8-9FAD-B2C24B689EA2}" dt="2025-05-21T09:39:39.131" v="803" actId="47"/>
        <pc:sldMkLst>
          <pc:docMk/>
          <pc:sldMk cId="3492654887" sldId="399"/>
        </pc:sldMkLst>
      </pc:sldChg>
      <pc:sldChg chg="delSp add del mod">
        <pc:chgData name="Charly Pierluigi" userId="81fb6f91-4e1a-468e-8303-904b88cb52f0" providerId="ADAL" clId="{D3B0C9DE-0244-4AD8-9FAD-B2C24B689EA2}" dt="2025-05-21T14:55:20.224" v="2419" actId="47"/>
        <pc:sldMkLst>
          <pc:docMk/>
          <pc:sldMk cId="3135682834" sldId="559"/>
        </pc:sldMkLst>
      </pc:sldChg>
      <pc:sldChg chg="addSp delSp modSp add del mod">
        <pc:chgData name="Charly Pierluigi" userId="81fb6f91-4e1a-468e-8303-904b88cb52f0" providerId="ADAL" clId="{D3B0C9DE-0244-4AD8-9FAD-B2C24B689EA2}" dt="2025-05-21T14:55:40.801" v="2426" actId="47"/>
        <pc:sldMkLst>
          <pc:docMk/>
          <pc:sldMk cId="1963930722" sldId="560"/>
        </pc:sldMkLst>
      </pc:sldChg>
      <pc:sldChg chg="addSp delSp modSp add del mod delAnim">
        <pc:chgData name="Charly Pierluigi" userId="81fb6f91-4e1a-468e-8303-904b88cb52f0" providerId="ADAL" clId="{D3B0C9DE-0244-4AD8-9FAD-B2C24B689EA2}" dt="2025-05-21T14:57:09.326" v="2457" actId="47"/>
        <pc:sldMkLst>
          <pc:docMk/>
          <pc:sldMk cId="275223165" sldId="567"/>
        </pc:sldMkLst>
      </pc:sldChg>
      <pc:sldChg chg="delSp modSp add del mod delAnim">
        <pc:chgData name="Charly Pierluigi" userId="81fb6f91-4e1a-468e-8303-904b88cb52f0" providerId="ADAL" clId="{D3B0C9DE-0244-4AD8-9FAD-B2C24B689EA2}" dt="2025-05-21T14:54:00.731" v="2374" actId="47"/>
        <pc:sldMkLst>
          <pc:docMk/>
          <pc:sldMk cId="351188812" sldId="574"/>
        </pc:sldMkLst>
      </pc:sldChg>
      <pc:sldChg chg="addSp delSp modSp add del mod">
        <pc:chgData name="Charly Pierluigi" userId="81fb6f91-4e1a-468e-8303-904b88cb52f0" providerId="ADAL" clId="{D3B0C9DE-0244-4AD8-9FAD-B2C24B689EA2}" dt="2025-05-21T14:55:00.776" v="2412" actId="47"/>
        <pc:sldMkLst>
          <pc:docMk/>
          <pc:sldMk cId="1352975968" sldId="647"/>
        </pc:sldMkLst>
      </pc:sldChg>
      <pc:sldChg chg="addSp delSp modSp new del mod ord">
        <pc:chgData name="Charly Pierluigi" userId="81fb6f91-4e1a-468e-8303-904b88cb52f0" providerId="ADAL" clId="{D3B0C9DE-0244-4AD8-9FAD-B2C24B689EA2}" dt="2025-05-21T14:56:20.712" v="2439" actId="47"/>
        <pc:sldMkLst>
          <pc:docMk/>
          <pc:sldMk cId="1345008645" sldId="648"/>
        </pc:sldMkLst>
      </pc:sldChg>
      <pc:sldChg chg="modSp new del mod ord">
        <pc:chgData name="Charly Pierluigi" userId="81fb6f91-4e1a-468e-8303-904b88cb52f0" providerId="ADAL" clId="{D3B0C9DE-0244-4AD8-9FAD-B2C24B689EA2}" dt="2025-05-21T14:56:50.202" v="2450" actId="47"/>
        <pc:sldMkLst>
          <pc:docMk/>
          <pc:sldMk cId="921163598" sldId="649"/>
        </pc:sldMkLst>
      </pc:sldChg>
      <pc:sldChg chg="addSp delSp modSp add mod delAnim modAnim">
        <pc:chgData name="Charly Pierluigi" userId="81fb6f91-4e1a-468e-8303-904b88cb52f0" providerId="ADAL" clId="{D3B0C9DE-0244-4AD8-9FAD-B2C24B689EA2}" dt="2025-05-21T15:08:08.456" v="2809" actId="1076"/>
        <pc:sldMkLst>
          <pc:docMk/>
          <pc:sldMk cId="3984510715" sldId="650"/>
        </pc:sldMkLst>
        <pc:spChg chg="add mod">
          <ac:chgData name="Charly Pierluigi" userId="81fb6f91-4e1a-468e-8303-904b88cb52f0" providerId="ADAL" clId="{D3B0C9DE-0244-4AD8-9FAD-B2C24B689EA2}" dt="2025-05-21T15:08:02.436" v="2808" actId="403"/>
          <ac:spMkLst>
            <pc:docMk/>
            <pc:sldMk cId="3984510715" sldId="650"/>
            <ac:spMk id="5" creationId="{B29131A1-C558-FF8E-B4B5-78A7C7600FF7}"/>
          </ac:spMkLst>
        </pc:spChg>
        <pc:spChg chg="add mod">
          <ac:chgData name="Charly Pierluigi" userId="81fb6f91-4e1a-468e-8303-904b88cb52f0" providerId="ADAL" clId="{D3B0C9DE-0244-4AD8-9FAD-B2C24B689EA2}" dt="2025-05-21T15:08:02.436" v="2808" actId="403"/>
          <ac:spMkLst>
            <pc:docMk/>
            <pc:sldMk cId="3984510715" sldId="650"/>
            <ac:spMk id="7" creationId="{9FFDAE78-1A90-8A66-AD5A-7C6A70549ABE}"/>
          </ac:spMkLst>
        </pc:spChg>
        <pc:spChg chg="add mod">
          <ac:chgData name="Charly Pierluigi" userId="81fb6f91-4e1a-468e-8303-904b88cb52f0" providerId="ADAL" clId="{D3B0C9DE-0244-4AD8-9FAD-B2C24B689EA2}" dt="2025-05-21T15:07:37.266" v="2793" actId="1076"/>
          <ac:spMkLst>
            <pc:docMk/>
            <pc:sldMk cId="3984510715" sldId="650"/>
            <ac:spMk id="11" creationId="{915B0464-6160-7A85-07BF-6A942281FE0D}"/>
          </ac:spMkLst>
        </pc:spChg>
        <pc:spChg chg="add mod">
          <ac:chgData name="Charly Pierluigi" userId="81fb6f91-4e1a-468e-8303-904b88cb52f0" providerId="ADAL" clId="{D3B0C9DE-0244-4AD8-9FAD-B2C24B689EA2}" dt="2025-05-21T15:08:08.456" v="2809" actId="1076"/>
          <ac:spMkLst>
            <pc:docMk/>
            <pc:sldMk cId="3984510715" sldId="650"/>
            <ac:spMk id="17" creationId="{508C4C00-BDCE-2000-FB10-3F8EE5A98398}"/>
          </ac:spMkLst>
        </pc:spChg>
        <pc:spChg chg="add mod">
          <ac:chgData name="Charly Pierluigi" userId="81fb6f91-4e1a-468e-8303-904b88cb52f0" providerId="ADAL" clId="{D3B0C9DE-0244-4AD8-9FAD-B2C24B689EA2}" dt="2025-05-21T15:08:08.456" v="2809" actId="1076"/>
          <ac:spMkLst>
            <pc:docMk/>
            <pc:sldMk cId="3984510715" sldId="650"/>
            <ac:spMk id="18" creationId="{B17FB93A-E970-2D16-4C6B-DF3D956F7FE4}"/>
          </ac:spMkLst>
        </pc:spChg>
        <pc:spChg chg="add mod">
          <ac:chgData name="Charly Pierluigi" userId="81fb6f91-4e1a-468e-8303-904b88cb52f0" providerId="ADAL" clId="{D3B0C9DE-0244-4AD8-9FAD-B2C24B689EA2}" dt="2025-05-21T15:07:55.330" v="2807" actId="12788"/>
          <ac:spMkLst>
            <pc:docMk/>
            <pc:sldMk cId="3984510715" sldId="650"/>
            <ac:spMk id="19" creationId="{62928A1E-79D5-41DB-4FF4-157475978E3E}"/>
          </ac:spMkLst>
        </pc:spChg>
      </pc:sldChg>
      <pc:sldChg chg="addSp delSp modSp add mod delAnim modAnim">
        <pc:chgData name="Charly Pierluigi" userId="81fb6f91-4e1a-468e-8303-904b88cb52f0" providerId="ADAL" clId="{D3B0C9DE-0244-4AD8-9FAD-B2C24B689EA2}" dt="2025-06-04T10:15:33.792" v="3105" actId="20577"/>
        <pc:sldMkLst>
          <pc:docMk/>
          <pc:sldMk cId="1063704878" sldId="651"/>
        </pc:sldMkLst>
        <pc:spChg chg="add mod">
          <ac:chgData name="Charly Pierluigi" userId="81fb6f91-4e1a-468e-8303-904b88cb52f0" providerId="ADAL" clId="{D3B0C9DE-0244-4AD8-9FAD-B2C24B689EA2}" dt="2025-06-04T10:15:33.792" v="3105" actId="20577"/>
          <ac:spMkLst>
            <pc:docMk/>
            <pc:sldMk cId="1063704878" sldId="651"/>
            <ac:spMk id="2" creationId="{88289592-D527-B3A1-8E84-C95ECEAB8FAB}"/>
          </ac:spMkLst>
        </pc:spChg>
        <pc:spChg chg="add mod">
          <ac:chgData name="Charly Pierluigi" userId="81fb6f91-4e1a-468e-8303-904b88cb52f0" providerId="ADAL" clId="{D3B0C9DE-0244-4AD8-9FAD-B2C24B689EA2}" dt="2025-05-21T14:59:27.192" v="2488" actId="1035"/>
          <ac:spMkLst>
            <pc:docMk/>
            <pc:sldMk cId="1063704878" sldId="651"/>
            <ac:spMk id="8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2:01.999" v="2312"/>
          <ac:spMkLst>
            <pc:docMk/>
            <pc:sldMk cId="1063704878" sldId="651"/>
            <ac:spMk id="10" creationId="{00000000-0000-0000-0000-000000000000}"/>
          </ac:spMkLst>
        </pc:spChg>
        <pc:spChg chg="mod">
          <ac:chgData name="Charly Pierluigi" userId="81fb6f91-4e1a-468e-8303-904b88cb52f0" providerId="ADAL" clId="{D3B0C9DE-0244-4AD8-9FAD-B2C24B689EA2}" dt="2025-05-21T14:52:19.978" v="2316" actId="6549"/>
          <ac:spMkLst>
            <pc:docMk/>
            <pc:sldMk cId="1063704878" sldId="651"/>
            <ac:spMk id="11" creationId="{128E3682-3A23-DD2D-CD3E-5B0B126C9927}"/>
          </ac:spMkLst>
        </pc:spChg>
        <pc:graphicFrameChg chg="add mod">
          <ac:chgData name="Charly Pierluigi" userId="81fb6f91-4e1a-468e-8303-904b88cb52f0" providerId="ADAL" clId="{D3B0C9DE-0244-4AD8-9FAD-B2C24B689EA2}" dt="2025-05-21T14:52:01.999" v="2312"/>
          <ac:graphicFrameMkLst>
            <pc:docMk/>
            <pc:sldMk cId="1063704878" sldId="651"/>
            <ac:graphicFrameMk id="4" creationId="{00000000-0000-0000-0000-000000000000}"/>
          </ac:graphicFrameMkLst>
        </pc:graphicFrameChg>
      </pc:sldChg>
      <pc:sldChg chg="addSp delSp modSp add mod delAnim modAnim">
        <pc:chgData name="Charly Pierluigi" userId="81fb6f91-4e1a-468e-8303-904b88cb52f0" providerId="ADAL" clId="{D3B0C9DE-0244-4AD8-9FAD-B2C24B689EA2}" dt="2025-05-21T15:09:30.012" v="2840"/>
        <pc:sldMkLst>
          <pc:docMk/>
          <pc:sldMk cId="3649282868" sldId="652"/>
        </pc:sldMkLst>
        <pc:spChg chg="mod">
          <ac:chgData name="Charly Pierluigi" userId="81fb6f91-4e1a-468e-8303-904b88cb52f0" providerId="ADAL" clId="{D3B0C9DE-0244-4AD8-9FAD-B2C24B689EA2}" dt="2025-05-21T14:52:54.821" v="2350" actId="20577"/>
          <ac:spMkLst>
            <pc:docMk/>
            <pc:sldMk cId="3649282868" sldId="652"/>
            <ac:spMk id="11" creationId="{0A2F8547-978B-FE3F-C163-325ABF8EC9EC}"/>
          </ac:spMkLst>
        </pc:spChg>
        <pc:spChg chg="add mod">
          <ac:chgData name="Charly Pierluigi" userId="81fb6f91-4e1a-468e-8303-904b88cb52f0" providerId="ADAL" clId="{D3B0C9DE-0244-4AD8-9FAD-B2C24B689EA2}" dt="2025-05-21T15:09:25.911" v="2839" actId="1076"/>
          <ac:spMkLst>
            <pc:docMk/>
            <pc:sldMk cId="3649282868" sldId="652"/>
            <ac:spMk id="15" creationId="{E627FB20-0D30-9F61-B185-8D9981C60FC0}"/>
          </ac:spMkLst>
        </pc:spChg>
        <pc:spChg chg="add mod">
          <ac:chgData name="Charly Pierluigi" userId="81fb6f91-4e1a-468e-8303-904b88cb52f0" providerId="ADAL" clId="{D3B0C9DE-0244-4AD8-9FAD-B2C24B689EA2}" dt="2025-05-21T15:09:25.911" v="2839" actId="1076"/>
          <ac:spMkLst>
            <pc:docMk/>
            <pc:sldMk cId="3649282868" sldId="652"/>
            <ac:spMk id="16" creationId="{8BD81439-6240-B684-BFEE-83EC56C70F3C}"/>
          </ac:spMkLst>
        </pc:spChg>
        <pc:spChg chg="add mod">
          <ac:chgData name="Charly Pierluigi" userId="81fb6f91-4e1a-468e-8303-904b88cb52f0" providerId="ADAL" clId="{D3B0C9DE-0244-4AD8-9FAD-B2C24B689EA2}" dt="2025-05-21T15:09:30.012" v="2840"/>
          <ac:spMkLst>
            <pc:docMk/>
            <pc:sldMk cId="3649282868" sldId="652"/>
            <ac:spMk id="17" creationId="{39211B08-5578-8966-B026-00ED772EC317}"/>
          </ac:spMkLst>
        </pc:spChg>
      </pc:sldChg>
      <pc:sldChg chg="addSp delSp modSp add mod delAnim modAnim">
        <pc:chgData name="Charly Pierluigi" userId="81fb6f91-4e1a-468e-8303-904b88cb52f0" providerId="ADAL" clId="{D3B0C9DE-0244-4AD8-9FAD-B2C24B689EA2}" dt="2025-05-21T14:53:26.498" v="2367" actId="20577"/>
        <pc:sldMkLst>
          <pc:docMk/>
          <pc:sldMk cId="2032535994" sldId="653"/>
        </pc:sldMkLst>
        <pc:spChg chg="add mod">
          <ac:chgData name="Charly Pierluigi" userId="81fb6f91-4e1a-468e-8303-904b88cb52f0" providerId="ADAL" clId="{D3B0C9DE-0244-4AD8-9FAD-B2C24B689EA2}" dt="2025-05-21T14:53:19.043" v="2357" actId="1076"/>
          <ac:spMkLst>
            <pc:docMk/>
            <pc:sldMk cId="2032535994" sldId="653"/>
            <ac:spMk id="3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3:19.043" v="2357" actId="1076"/>
          <ac:spMkLst>
            <pc:docMk/>
            <pc:sldMk cId="2032535994" sldId="653"/>
            <ac:spMk id="6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3:07.287" v="2355"/>
          <ac:spMkLst>
            <pc:docMk/>
            <pc:sldMk cId="2032535994" sldId="653"/>
            <ac:spMk id="10" creationId="{00000000-0000-0000-0000-000000000000}"/>
          </ac:spMkLst>
        </pc:spChg>
        <pc:spChg chg="mod">
          <ac:chgData name="Charly Pierluigi" userId="81fb6f91-4e1a-468e-8303-904b88cb52f0" providerId="ADAL" clId="{D3B0C9DE-0244-4AD8-9FAD-B2C24B689EA2}" dt="2025-05-21T14:53:26.498" v="2367" actId="20577"/>
          <ac:spMkLst>
            <pc:docMk/>
            <pc:sldMk cId="2032535994" sldId="653"/>
            <ac:spMk id="11" creationId="{C4B374DA-6C7D-EDE0-2611-AAF3FCA1F801}"/>
          </ac:spMkLst>
        </pc:spChg>
        <pc:graphicFrameChg chg="add mod modGraphic">
          <ac:chgData name="Charly Pierluigi" userId="81fb6f91-4e1a-468e-8303-904b88cb52f0" providerId="ADAL" clId="{D3B0C9DE-0244-4AD8-9FAD-B2C24B689EA2}" dt="2025-05-21T14:53:22.026" v="2358" actId="207"/>
          <ac:graphicFrameMkLst>
            <pc:docMk/>
            <pc:sldMk cId="2032535994" sldId="653"/>
            <ac:graphicFrameMk id="9" creationId="{00000000-0000-0000-0000-000000000000}"/>
          </ac:graphicFrameMkLst>
        </pc:graphicFrameChg>
      </pc:sldChg>
      <pc:sldChg chg="addSp delSp modSp add mod delAnim modAnim">
        <pc:chgData name="Charly Pierluigi" userId="81fb6f91-4e1a-468e-8303-904b88cb52f0" providerId="ADAL" clId="{D3B0C9DE-0244-4AD8-9FAD-B2C24B689EA2}" dt="2025-05-21T14:54:27.997" v="2401" actId="20577"/>
        <pc:sldMkLst>
          <pc:docMk/>
          <pc:sldMk cId="3367003456" sldId="654"/>
        </pc:sldMkLst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2" creationId="{2B41D8D8-7AD4-478F-BC87-B7028A66D9BB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5" creationId="{96EABFEC-94C4-47AD-AC3B-0793ACEF965D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7" creationId="{7FF4C3AF-AB18-4A21-A5BC-43BEC8919B3B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8" creationId="{870E54F9-67A8-49DC-8AF7-2BF5888FC250}"/>
          </ac:spMkLst>
        </pc:spChg>
        <pc:spChg chg="mod">
          <ac:chgData name="Charly Pierluigi" userId="81fb6f91-4e1a-468e-8303-904b88cb52f0" providerId="ADAL" clId="{D3B0C9DE-0244-4AD8-9FAD-B2C24B689EA2}" dt="2025-05-21T14:54:27.997" v="2401" actId="20577"/>
          <ac:spMkLst>
            <pc:docMk/>
            <pc:sldMk cId="3367003456" sldId="654"/>
            <ac:spMk id="11" creationId="{2A04C680-32F3-3C47-CE6D-E7C05D8B5AB1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12" creationId="{63219D13-64C1-4243-91A7-0ECC395D6D25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13" creationId="{BD7192E3-69DF-4CC3-87E8-7A8E5EA00D87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14" creationId="{E7925C42-726E-44C6-9BF2-0DD2FD4F38DB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15" creationId="{70CDD71D-94EB-4EEC-9CE2-AB5708E864DB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16" creationId="{95CDB470-BA4D-4830-A623-47E262E78A83}"/>
          </ac:spMkLst>
        </pc:spChg>
        <pc:spChg chg="add mod">
          <ac:chgData name="Charly Pierluigi" userId="81fb6f91-4e1a-468e-8303-904b88cb52f0" providerId="ADAL" clId="{D3B0C9DE-0244-4AD8-9FAD-B2C24B689EA2}" dt="2025-05-21T14:53:43.094" v="2373" actId="1076"/>
          <ac:spMkLst>
            <pc:docMk/>
            <pc:sldMk cId="3367003456" sldId="654"/>
            <ac:spMk id="17" creationId="{0C62D0A9-8A29-456F-8A96-032E1510035B}"/>
          </ac:spMkLst>
        </pc:spChg>
      </pc:sldChg>
      <pc:sldChg chg="addSp delSp modSp add mod delAnim">
        <pc:chgData name="Charly Pierluigi" userId="81fb6f91-4e1a-468e-8303-904b88cb52f0" providerId="ADAL" clId="{D3B0C9DE-0244-4AD8-9FAD-B2C24B689EA2}" dt="2025-05-21T14:54:50.861" v="2409" actId="207"/>
        <pc:sldMkLst>
          <pc:docMk/>
          <pc:sldMk cId="1125363650" sldId="655"/>
        </pc:sldMkLst>
        <pc:spChg chg="mod">
          <ac:chgData name="Charly Pierluigi" userId="81fb6f91-4e1a-468e-8303-904b88cb52f0" providerId="ADAL" clId="{D3B0C9DE-0244-4AD8-9FAD-B2C24B689EA2}" dt="2025-05-21T14:54:23.080" v="2392" actId="20577"/>
          <ac:spMkLst>
            <pc:docMk/>
            <pc:sldMk cId="1125363650" sldId="655"/>
            <ac:spMk id="11" creationId="{E064AE0E-EFFF-B623-D640-2D433466F046}"/>
          </ac:spMkLst>
        </pc:spChg>
        <pc:graphicFrameChg chg="add mod modGraphic">
          <ac:chgData name="Charly Pierluigi" userId="81fb6f91-4e1a-468e-8303-904b88cb52f0" providerId="ADAL" clId="{D3B0C9DE-0244-4AD8-9FAD-B2C24B689EA2}" dt="2025-05-21T14:54:50.861" v="2409" actId="207"/>
          <ac:graphicFrameMkLst>
            <pc:docMk/>
            <pc:sldMk cId="1125363650" sldId="655"/>
            <ac:graphicFrameMk id="9" creationId="{00000000-0000-0000-0000-000000000000}"/>
          </ac:graphicFrameMkLst>
        </pc:graphicFrameChg>
      </pc:sldChg>
      <pc:sldChg chg="addSp delSp modSp add mod">
        <pc:chgData name="Charly Pierluigi" userId="81fb6f91-4e1a-468e-8303-904b88cb52f0" providerId="ADAL" clId="{D3B0C9DE-0244-4AD8-9FAD-B2C24B689EA2}" dt="2025-05-21T14:54:58.301" v="2411" actId="20577"/>
        <pc:sldMkLst>
          <pc:docMk/>
          <pc:sldMk cId="1635250309" sldId="656"/>
        </pc:sldMkLst>
      </pc:sldChg>
      <pc:sldChg chg="addSp delSp modSp add mod">
        <pc:chgData name="Charly Pierluigi" userId="81fb6f91-4e1a-468e-8303-904b88cb52f0" providerId="ADAL" clId="{D3B0C9DE-0244-4AD8-9FAD-B2C24B689EA2}" dt="2025-05-21T14:55:17.479" v="2418" actId="1076"/>
        <pc:sldMkLst>
          <pc:docMk/>
          <pc:sldMk cId="530509647" sldId="657"/>
        </pc:sldMkLst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30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60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63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69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71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72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74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75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80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17.479" v="2418" actId="1076"/>
          <ac:spMkLst>
            <pc:docMk/>
            <pc:sldMk cId="530509647" sldId="657"/>
            <ac:spMk id="81" creationId="{00000000-0000-0000-0000-000000000000}"/>
          </ac:spMkLst>
        </pc:spChg>
      </pc:sldChg>
      <pc:sldChg chg="addSp modSp add mod">
        <pc:chgData name="Charly Pierluigi" userId="81fb6f91-4e1a-468e-8303-904b88cb52f0" providerId="ADAL" clId="{D3B0C9DE-0244-4AD8-9FAD-B2C24B689EA2}" dt="2025-05-21T14:55:36.727" v="2425" actId="1076"/>
        <pc:sldMkLst>
          <pc:docMk/>
          <pc:sldMk cId="4098235926" sldId="658"/>
        </pc:sldMkLst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38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43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46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49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50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52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53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54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55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5:36.727" v="2425" actId="1076"/>
          <ac:spMkLst>
            <pc:docMk/>
            <pc:sldMk cId="4098235926" sldId="658"/>
            <ac:spMk id="59" creationId="{00000000-0000-0000-0000-000000000000}"/>
          </ac:spMkLst>
        </pc:spChg>
      </pc:sldChg>
      <pc:sldChg chg="addSp modSp add mod">
        <pc:chgData name="Charly Pierluigi" userId="81fb6f91-4e1a-468e-8303-904b88cb52f0" providerId="ADAL" clId="{D3B0C9DE-0244-4AD8-9FAD-B2C24B689EA2}" dt="2025-05-21T14:56:19.186" v="2438"/>
        <pc:sldMkLst>
          <pc:docMk/>
          <pc:sldMk cId="1546459311" sldId="659"/>
        </pc:sldMkLst>
      </pc:sldChg>
      <pc:sldChg chg="modSp add mod">
        <pc:chgData name="Charly Pierluigi" userId="81fb6f91-4e1a-468e-8303-904b88cb52f0" providerId="ADAL" clId="{D3B0C9DE-0244-4AD8-9FAD-B2C24B689EA2}" dt="2025-05-21T14:56:47.782" v="2449"/>
        <pc:sldMkLst>
          <pc:docMk/>
          <pc:sldMk cId="1622834387" sldId="660"/>
        </pc:sldMkLst>
        <pc:spChg chg="mod">
          <ac:chgData name="Charly Pierluigi" userId="81fb6f91-4e1a-468e-8303-904b88cb52f0" providerId="ADAL" clId="{D3B0C9DE-0244-4AD8-9FAD-B2C24B689EA2}" dt="2025-05-21T14:56:42.916" v="2447"/>
          <ac:spMkLst>
            <pc:docMk/>
            <pc:sldMk cId="1622834387" sldId="660"/>
            <ac:spMk id="6" creationId="{04344905-E262-F527-3662-5E4E98EE65F1}"/>
          </ac:spMkLst>
        </pc:spChg>
        <pc:spChg chg="mod">
          <ac:chgData name="Charly Pierluigi" userId="81fb6f91-4e1a-468e-8303-904b88cb52f0" providerId="ADAL" clId="{D3B0C9DE-0244-4AD8-9FAD-B2C24B689EA2}" dt="2025-05-21T14:56:47.782" v="2449"/>
          <ac:spMkLst>
            <pc:docMk/>
            <pc:sldMk cId="1622834387" sldId="660"/>
            <ac:spMk id="11" creationId="{35FE26E1-E1DE-E017-B821-1644186CCAF0}"/>
          </ac:spMkLst>
        </pc:spChg>
      </pc:sldChg>
      <pc:sldChg chg="add del">
        <pc:chgData name="Charly Pierluigi" userId="81fb6f91-4e1a-468e-8303-904b88cb52f0" providerId="ADAL" clId="{D3B0C9DE-0244-4AD8-9FAD-B2C24B689EA2}" dt="2025-05-21T14:56:13.314" v="2434" actId="47"/>
        <pc:sldMkLst>
          <pc:docMk/>
          <pc:sldMk cId="3962301302" sldId="660"/>
        </pc:sldMkLst>
      </pc:sldChg>
      <pc:sldChg chg="addSp modSp add mod modAnim">
        <pc:chgData name="Charly Pierluigi" userId="81fb6f91-4e1a-468e-8303-904b88cb52f0" providerId="ADAL" clId="{D3B0C9DE-0244-4AD8-9FAD-B2C24B689EA2}" dt="2025-05-21T14:57:06.605" v="2456" actId="20577"/>
        <pc:sldMkLst>
          <pc:docMk/>
          <pc:sldMk cId="3574790446" sldId="661"/>
        </pc:sldMkLst>
      </pc:sldChg>
      <pc:sldChg chg="addSp delSp modSp add mod delAnim">
        <pc:chgData name="Charly Pierluigi" userId="81fb6f91-4e1a-468e-8303-904b88cb52f0" providerId="ADAL" clId="{D3B0C9DE-0244-4AD8-9FAD-B2C24B689EA2}" dt="2025-05-21T14:57:27.289" v="2463"/>
        <pc:sldMkLst>
          <pc:docMk/>
          <pc:sldMk cId="2644219571" sldId="662"/>
        </pc:sldMkLst>
        <pc:spChg chg="mod">
          <ac:chgData name="Charly Pierluigi" userId="81fb6f91-4e1a-468e-8303-904b88cb52f0" providerId="ADAL" clId="{D3B0C9DE-0244-4AD8-9FAD-B2C24B689EA2}" dt="2025-05-21T14:57:27.289" v="2463"/>
          <ac:spMkLst>
            <pc:docMk/>
            <pc:sldMk cId="2644219571" sldId="662"/>
            <ac:spMk id="11" creationId="{E2B3A9C0-D792-A6D8-7D8A-C66A03DFEA90}"/>
          </ac:spMkLst>
        </pc:spChg>
        <pc:spChg chg="add mod">
          <ac:chgData name="Charly Pierluigi" userId="81fb6f91-4e1a-468e-8303-904b88cb52f0" providerId="ADAL" clId="{D3B0C9DE-0244-4AD8-9FAD-B2C24B689EA2}" dt="2025-05-21T14:57:21.964" v="2461"/>
          <ac:spMkLst>
            <pc:docMk/>
            <pc:sldMk cId="2644219571" sldId="662"/>
            <ac:spMk id="15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7:21.964" v="2461"/>
          <ac:spMkLst>
            <pc:docMk/>
            <pc:sldMk cId="2644219571" sldId="662"/>
            <ac:spMk id="16" creationId="{00000000-0000-0000-0000-000000000000}"/>
          </ac:spMkLst>
        </pc:spChg>
        <pc:spChg chg="add mod">
          <ac:chgData name="Charly Pierluigi" userId="81fb6f91-4e1a-468e-8303-904b88cb52f0" providerId="ADAL" clId="{D3B0C9DE-0244-4AD8-9FAD-B2C24B689EA2}" dt="2025-05-21T14:57:21.964" v="2461"/>
          <ac:spMkLst>
            <pc:docMk/>
            <pc:sldMk cId="2644219571" sldId="662"/>
            <ac:spMk id="17" creationId="{00000000-0000-0000-0000-000000000000}"/>
          </ac:spMkLst>
        </pc:spChg>
        <pc:picChg chg="add mod">
          <ac:chgData name="Charly Pierluigi" userId="81fb6f91-4e1a-468e-8303-904b88cb52f0" providerId="ADAL" clId="{D3B0C9DE-0244-4AD8-9FAD-B2C24B689EA2}" dt="2025-05-21T14:57:21.964" v="2461"/>
          <ac:picMkLst>
            <pc:docMk/>
            <pc:sldMk cId="2644219571" sldId="662"/>
            <ac:picMk id="5" creationId="{00000000-0000-0000-0000-000000000000}"/>
          </ac:picMkLst>
        </pc:picChg>
        <pc:cxnChg chg="add mod">
          <ac:chgData name="Charly Pierluigi" userId="81fb6f91-4e1a-468e-8303-904b88cb52f0" providerId="ADAL" clId="{D3B0C9DE-0244-4AD8-9FAD-B2C24B689EA2}" dt="2025-05-21T14:57:21.964" v="2461"/>
          <ac:cxnSpMkLst>
            <pc:docMk/>
            <pc:sldMk cId="2644219571" sldId="662"/>
            <ac:cxnSpMk id="12" creationId="{00000000-0000-0000-0000-000000000000}"/>
          </ac:cxnSpMkLst>
        </pc:cxnChg>
        <pc:cxnChg chg="add mod">
          <ac:chgData name="Charly Pierluigi" userId="81fb6f91-4e1a-468e-8303-904b88cb52f0" providerId="ADAL" clId="{D3B0C9DE-0244-4AD8-9FAD-B2C24B689EA2}" dt="2025-05-21T14:57:21.964" v="2461"/>
          <ac:cxnSpMkLst>
            <pc:docMk/>
            <pc:sldMk cId="2644219571" sldId="662"/>
            <ac:cxnSpMk id="13" creationId="{00000000-0000-0000-0000-000000000000}"/>
          </ac:cxnSpMkLst>
        </pc:cxnChg>
      </pc:sldChg>
      <pc:sldChg chg="addSp delSp modSp add mod ord delAnim modAnim">
        <pc:chgData name="Charly Pierluigi" userId="81fb6f91-4e1a-468e-8303-904b88cb52f0" providerId="ADAL" clId="{D3B0C9DE-0244-4AD8-9FAD-B2C24B689EA2}" dt="2025-06-04T10:15:00.094" v="3027" actId="20577"/>
        <pc:sldMkLst>
          <pc:docMk/>
          <pc:sldMk cId="2691652496" sldId="663"/>
        </pc:sldMkLst>
        <pc:spChg chg="mod">
          <ac:chgData name="Charly Pierluigi" userId="81fb6f91-4e1a-468e-8303-904b88cb52f0" providerId="ADAL" clId="{D3B0C9DE-0244-4AD8-9FAD-B2C24B689EA2}" dt="2025-06-04T10:14:02.345" v="2931" actId="20577"/>
          <ac:spMkLst>
            <pc:docMk/>
            <pc:sldMk cId="2691652496" sldId="663"/>
            <ac:spMk id="2" creationId="{E00A0560-6E5B-3602-4CB4-2BC1C0B3A933}"/>
          </ac:spMkLst>
        </pc:spChg>
        <pc:spChg chg="add mod">
          <ac:chgData name="Charly Pierluigi" userId="81fb6f91-4e1a-468e-8303-904b88cb52f0" providerId="ADAL" clId="{D3B0C9DE-0244-4AD8-9FAD-B2C24B689EA2}" dt="2025-06-04T10:15:00.094" v="3027" actId="20577"/>
          <ac:spMkLst>
            <pc:docMk/>
            <pc:sldMk cId="2691652496" sldId="663"/>
            <ac:spMk id="4" creationId="{CE91D4A7-B26C-0293-4FD9-142551209026}"/>
          </ac:spMkLst>
        </pc:spChg>
      </pc:sldChg>
      <pc:sldChg chg="addSp delSp modSp add mod delAnim">
        <pc:chgData name="Charly Pierluigi" userId="81fb6f91-4e1a-468e-8303-904b88cb52f0" providerId="ADAL" clId="{D3B0C9DE-0244-4AD8-9FAD-B2C24B689EA2}" dt="2025-06-04T10:17:01.414" v="3185" actId="113"/>
        <pc:sldMkLst>
          <pc:docMk/>
          <pc:sldMk cId="1838411410" sldId="664"/>
        </pc:sldMkLst>
        <pc:spChg chg="add mod">
          <ac:chgData name="Charly Pierluigi" userId="81fb6f91-4e1a-468e-8303-904b88cb52f0" providerId="ADAL" clId="{D3B0C9DE-0244-4AD8-9FAD-B2C24B689EA2}" dt="2025-05-21T15:08:31.923" v="2814"/>
          <ac:spMkLst>
            <pc:docMk/>
            <pc:sldMk cId="1838411410" sldId="664"/>
            <ac:spMk id="2" creationId="{690B39C5-56A8-3182-0B4F-D4849AFB3A13}"/>
          </ac:spMkLst>
        </pc:spChg>
        <pc:spChg chg="mod">
          <ac:chgData name="Charly Pierluigi" userId="81fb6f91-4e1a-468e-8303-904b88cb52f0" providerId="ADAL" clId="{D3B0C9DE-0244-4AD8-9FAD-B2C24B689EA2}" dt="2025-05-21T15:08:38.703" v="2816" actId="14100"/>
          <ac:spMkLst>
            <pc:docMk/>
            <pc:sldMk cId="1838411410" sldId="664"/>
            <ac:spMk id="12" creationId="{BFC4926B-DBC5-D42E-0788-00A784B712B6}"/>
          </ac:spMkLst>
        </pc:spChg>
        <pc:spChg chg="mod">
          <ac:chgData name="Charly Pierluigi" userId="81fb6f91-4e1a-468e-8303-904b88cb52f0" providerId="ADAL" clId="{D3B0C9DE-0244-4AD8-9FAD-B2C24B689EA2}" dt="2025-05-21T15:08:51.613" v="2828" actId="1036"/>
          <ac:spMkLst>
            <pc:docMk/>
            <pc:sldMk cId="1838411410" sldId="664"/>
            <ac:spMk id="13" creationId="{E3E4B3F1-A2BE-2453-7650-A33D89F1BE6E}"/>
          </ac:spMkLst>
        </pc:spChg>
      </pc:sldChg>
      <pc:sldChg chg="addSp delSp modSp add mod ord delAnim">
        <pc:chgData name="Charly Pierluigi" userId="81fb6f91-4e1a-468e-8303-904b88cb52f0" providerId="ADAL" clId="{D3B0C9DE-0244-4AD8-9FAD-B2C24B689EA2}" dt="2025-06-04T10:17:59.561" v="3193" actId="1076"/>
        <pc:sldMkLst>
          <pc:docMk/>
          <pc:sldMk cId="1690211925" sldId="665"/>
        </pc:sldMkLst>
        <pc:spChg chg="add mod">
          <ac:chgData name="Charly Pierluigi" userId="81fb6f91-4e1a-468e-8303-904b88cb52f0" providerId="ADAL" clId="{D3B0C9DE-0244-4AD8-9FAD-B2C24B689EA2}" dt="2025-06-04T10:17:59.561" v="3193" actId="1076"/>
          <ac:spMkLst>
            <pc:docMk/>
            <pc:sldMk cId="1690211925" sldId="665"/>
            <ac:spMk id="4" creationId="{EE24F46D-E869-8556-9B6B-2C98317223C5}"/>
          </ac:spMkLst>
        </pc:spChg>
        <pc:spChg chg="mod">
          <ac:chgData name="Charly Pierluigi" userId="81fb6f91-4e1a-468e-8303-904b88cb52f0" providerId="ADAL" clId="{D3B0C9DE-0244-4AD8-9FAD-B2C24B689EA2}" dt="2025-06-04T10:17:56.544" v="3192" actId="20577"/>
          <ac:spMkLst>
            <pc:docMk/>
            <pc:sldMk cId="1690211925" sldId="665"/>
            <ac:spMk id="5" creationId="{EB5F95F4-1B51-2142-21AA-D23E0642E891}"/>
          </ac:spMkLst>
        </pc:spChg>
      </pc:sldChg>
      <pc:sldChg chg="new del">
        <pc:chgData name="Charly Pierluigi" userId="81fb6f91-4e1a-468e-8303-904b88cb52f0" providerId="ADAL" clId="{D3B0C9DE-0244-4AD8-9FAD-B2C24B689EA2}" dt="2025-06-04T13:26:27.681" v="4944" actId="47"/>
        <pc:sldMkLst>
          <pc:docMk/>
          <pc:sldMk cId="3695464831" sldId="666"/>
        </pc:sldMkLst>
      </pc:sldChg>
      <pc:sldChg chg="addSp delSp modSp add mod">
        <pc:chgData name="Charly Pierluigi" userId="81fb6f91-4e1a-468e-8303-904b88cb52f0" providerId="ADAL" clId="{D3B0C9DE-0244-4AD8-9FAD-B2C24B689EA2}" dt="2025-06-04T13:48:44.036" v="5409" actId="403"/>
        <pc:sldMkLst>
          <pc:docMk/>
          <pc:sldMk cId="181504163" sldId="667"/>
        </pc:sldMkLst>
        <pc:spChg chg="mod">
          <ac:chgData name="Charly Pierluigi" userId="81fb6f91-4e1a-468e-8303-904b88cb52f0" providerId="ADAL" clId="{D3B0C9DE-0244-4AD8-9FAD-B2C24B689EA2}" dt="2025-06-04T13:30:23.824" v="4999" actId="20577"/>
          <ac:spMkLst>
            <pc:docMk/>
            <pc:sldMk cId="181504163" sldId="667"/>
            <ac:spMk id="2" creationId="{91CA14E4-6BA6-A94E-A6C5-F267D6A64EB4}"/>
          </ac:spMkLst>
        </pc:spChg>
        <pc:spChg chg="mod">
          <ac:chgData name="Charly Pierluigi" userId="81fb6f91-4e1a-468e-8303-904b88cb52f0" providerId="ADAL" clId="{D3B0C9DE-0244-4AD8-9FAD-B2C24B689EA2}" dt="2025-06-04T13:32:27.689" v="5104" actId="113"/>
          <ac:spMkLst>
            <pc:docMk/>
            <pc:sldMk cId="181504163" sldId="667"/>
            <ac:spMk id="4" creationId="{746B4C86-A5CA-243A-4894-A5C755CFB243}"/>
          </ac:spMkLst>
        </pc:spChg>
        <pc:spChg chg="mod">
          <ac:chgData name="Charly Pierluigi" userId="81fb6f91-4e1a-468e-8303-904b88cb52f0" providerId="ADAL" clId="{D3B0C9DE-0244-4AD8-9FAD-B2C24B689EA2}" dt="2025-06-04T13:28:36.408" v="4947"/>
          <ac:spMkLst>
            <pc:docMk/>
            <pc:sldMk cId="181504163" sldId="667"/>
            <ac:spMk id="9" creationId="{D08C4AAE-7A16-60F6-7D62-188275E7737E}"/>
          </ac:spMkLst>
        </pc:spChg>
        <pc:spChg chg="mod">
          <ac:chgData name="Charly Pierluigi" userId="81fb6f91-4e1a-468e-8303-904b88cb52f0" providerId="ADAL" clId="{D3B0C9DE-0244-4AD8-9FAD-B2C24B689EA2}" dt="2025-06-04T13:28:39.691" v="4956" actId="20577"/>
          <ac:spMkLst>
            <pc:docMk/>
            <pc:sldMk cId="181504163" sldId="667"/>
            <ac:spMk id="10" creationId="{8A6E664B-EB1B-0024-D50F-3ECC88157E5A}"/>
          </ac:spMkLst>
        </pc:spChg>
        <pc:grpChg chg="add mod">
          <ac:chgData name="Charly Pierluigi" userId="81fb6f91-4e1a-468e-8303-904b88cb52f0" providerId="ADAL" clId="{D3B0C9DE-0244-4AD8-9FAD-B2C24B689EA2}" dt="2025-06-04T13:28:36.408" v="4947"/>
          <ac:grpSpMkLst>
            <pc:docMk/>
            <pc:sldMk cId="181504163" sldId="667"/>
            <ac:grpSpMk id="8" creationId="{36DAC367-FCE2-A168-ED8F-3E1B7FA3BE7E}"/>
          </ac:grpSpMkLst>
        </pc:grpChg>
        <pc:graphicFrameChg chg="add mod modGraphic">
          <ac:chgData name="Charly Pierluigi" userId="81fb6f91-4e1a-468e-8303-904b88cb52f0" providerId="ADAL" clId="{D3B0C9DE-0244-4AD8-9FAD-B2C24B689EA2}" dt="2025-06-04T13:48:44.036" v="5409" actId="403"/>
          <ac:graphicFrameMkLst>
            <pc:docMk/>
            <pc:sldMk cId="181504163" sldId="667"/>
            <ac:graphicFrameMk id="12" creationId="{A6643489-BD06-93D6-4F3B-3C774151BF6B}"/>
          </ac:graphicFrameMkLst>
        </pc:graphicFrameChg>
      </pc:sldChg>
      <pc:sldChg chg="addSp delSp modSp add mod modAnim">
        <pc:chgData name="Charly Pierluigi" userId="81fb6f91-4e1a-468e-8303-904b88cb52f0" providerId="ADAL" clId="{D3B0C9DE-0244-4AD8-9FAD-B2C24B689EA2}" dt="2025-06-04T10:39:30.011" v="4334" actId="404"/>
        <pc:sldMkLst>
          <pc:docMk/>
          <pc:sldMk cId="2990993153" sldId="668"/>
        </pc:sldMkLst>
        <pc:spChg chg="mod">
          <ac:chgData name="Charly Pierluigi" userId="81fb6f91-4e1a-468e-8303-904b88cb52f0" providerId="ADAL" clId="{D3B0C9DE-0244-4AD8-9FAD-B2C24B689EA2}" dt="2025-06-04T10:27:33.180" v="3647" actId="14100"/>
          <ac:spMkLst>
            <pc:docMk/>
            <pc:sldMk cId="2990993153" sldId="668"/>
            <ac:spMk id="2" creationId="{12BA6125-7586-262F-9C4F-32E324038190}"/>
          </ac:spMkLst>
        </pc:spChg>
        <pc:spChg chg="add mod">
          <ac:chgData name="Charly Pierluigi" userId="81fb6f91-4e1a-468e-8303-904b88cb52f0" providerId="ADAL" clId="{D3B0C9DE-0244-4AD8-9FAD-B2C24B689EA2}" dt="2025-06-04T10:39:30.011" v="4334" actId="404"/>
          <ac:spMkLst>
            <pc:docMk/>
            <pc:sldMk cId="2990993153" sldId="668"/>
            <ac:spMk id="9" creationId="{7463C5F1-1D9F-CDA2-B7A3-33168302F0A7}"/>
          </ac:spMkLst>
        </pc:spChg>
        <pc:spChg chg="add mod">
          <ac:chgData name="Charly Pierluigi" userId="81fb6f91-4e1a-468e-8303-904b88cb52f0" providerId="ADAL" clId="{D3B0C9DE-0244-4AD8-9FAD-B2C24B689EA2}" dt="2025-06-04T10:31:33.331" v="3866" actId="1076"/>
          <ac:spMkLst>
            <pc:docMk/>
            <pc:sldMk cId="2990993153" sldId="668"/>
            <ac:spMk id="10" creationId="{7EB31E1D-F04E-9211-F2B7-6FB498CB1B84}"/>
          </ac:spMkLst>
        </pc:spChg>
        <pc:spChg chg="add mod">
          <ac:chgData name="Charly Pierluigi" userId="81fb6f91-4e1a-468e-8303-904b88cb52f0" providerId="ADAL" clId="{D3B0C9DE-0244-4AD8-9FAD-B2C24B689EA2}" dt="2025-06-04T10:31:12.052" v="3864" actId="1076"/>
          <ac:spMkLst>
            <pc:docMk/>
            <pc:sldMk cId="2990993153" sldId="668"/>
            <ac:spMk id="12" creationId="{459A66C4-7DBA-E122-D61D-05F0AAD2986B}"/>
          </ac:spMkLst>
        </pc:spChg>
        <pc:spChg chg="add mod">
          <ac:chgData name="Charly Pierluigi" userId="81fb6f91-4e1a-468e-8303-904b88cb52f0" providerId="ADAL" clId="{D3B0C9DE-0244-4AD8-9FAD-B2C24B689EA2}" dt="2025-06-04T10:31:09.482" v="3863" actId="1037"/>
          <ac:spMkLst>
            <pc:docMk/>
            <pc:sldMk cId="2990993153" sldId="668"/>
            <ac:spMk id="13" creationId="{46027BD4-96E3-57BE-FA96-87B451C93152}"/>
          </ac:spMkLst>
        </pc:spChg>
        <pc:spChg chg="add mod">
          <ac:chgData name="Charly Pierluigi" userId="81fb6f91-4e1a-468e-8303-904b88cb52f0" providerId="ADAL" clId="{D3B0C9DE-0244-4AD8-9FAD-B2C24B689EA2}" dt="2025-06-04T10:39:23.926" v="4333" actId="20577"/>
          <ac:spMkLst>
            <pc:docMk/>
            <pc:sldMk cId="2990993153" sldId="668"/>
            <ac:spMk id="14" creationId="{F998235F-A231-CEED-0C49-CA10BF3C8B26}"/>
          </ac:spMkLst>
        </pc:spChg>
        <pc:spChg chg="add mod">
          <ac:chgData name="Charly Pierluigi" userId="81fb6f91-4e1a-468e-8303-904b88cb52f0" providerId="ADAL" clId="{D3B0C9DE-0244-4AD8-9FAD-B2C24B689EA2}" dt="2025-06-04T10:31:51.748" v="3870" actId="1076"/>
          <ac:spMkLst>
            <pc:docMk/>
            <pc:sldMk cId="2990993153" sldId="668"/>
            <ac:spMk id="15" creationId="{E56EC419-369A-1BC5-A3F3-374515844B5C}"/>
          </ac:spMkLst>
        </pc:spChg>
        <pc:spChg chg="add mod">
          <ac:chgData name="Charly Pierluigi" userId="81fb6f91-4e1a-468e-8303-904b88cb52f0" providerId="ADAL" clId="{D3B0C9DE-0244-4AD8-9FAD-B2C24B689EA2}" dt="2025-06-04T10:34:38.337" v="4053" actId="404"/>
          <ac:spMkLst>
            <pc:docMk/>
            <pc:sldMk cId="2990993153" sldId="668"/>
            <ac:spMk id="16" creationId="{99563D4B-911C-D9C1-3142-8A642358FE45}"/>
          </ac:spMkLst>
        </pc:spChg>
      </pc:sldChg>
      <pc:sldChg chg="addSp delSp modSp add mod delAnim modAnim">
        <pc:chgData name="Charly Pierluigi" userId="81fb6f91-4e1a-468e-8303-904b88cb52f0" providerId="ADAL" clId="{D3B0C9DE-0244-4AD8-9FAD-B2C24B689EA2}" dt="2025-06-04T10:49:05.616" v="4609" actId="20577"/>
        <pc:sldMkLst>
          <pc:docMk/>
          <pc:sldMk cId="3520044865" sldId="669"/>
        </pc:sldMkLst>
        <pc:spChg chg="mod">
          <ac:chgData name="Charly Pierluigi" userId="81fb6f91-4e1a-468e-8303-904b88cb52f0" providerId="ADAL" clId="{D3B0C9DE-0244-4AD8-9FAD-B2C24B689EA2}" dt="2025-06-04T10:38:01.609" v="4249" actId="27636"/>
          <ac:spMkLst>
            <pc:docMk/>
            <pc:sldMk cId="3520044865" sldId="669"/>
            <ac:spMk id="2" creationId="{50C40C78-A32F-CFE6-0A70-1D87FA13F6AD}"/>
          </ac:spMkLst>
        </pc:spChg>
        <pc:graphicFrameChg chg="add mod modGraphic">
          <ac:chgData name="Charly Pierluigi" userId="81fb6f91-4e1a-468e-8303-904b88cb52f0" providerId="ADAL" clId="{D3B0C9DE-0244-4AD8-9FAD-B2C24B689EA2}" dt="2025-06-04T10:49:05.616" v="4609" actId="20577"/>
          <ac:graphicFrameMkLst>
            <pc:docMk/>
            <pc:sldMk cId="3520044865" sldId="669"/>
            <ac:graphicFrameMk id="8" creationId="{07F3DB91-2ED5-199C-8C79-27B6A72FAF1D}"/>
          </ac:graphicFrameMkLst>
        </pc:graphicFrameChg>
      </pc:sldChg>
      <pc:sldChg chg="modSp add mod">
        <pc:chgData name="Charly Pierluigi" userId="81fb6f91-4e1a-468e-8303-904b88cb52f0" providerId="ADAL" clId="{D3B0C9DE-0244-4AD8-9FAD-B2C24B689EA2}" dt="2025-06-04T12:43:48.223" v="4668" actId="1076"/>
        <pc:sldMkLst>
          <pc:docMk/>
          <pc:sldMk cId="1494510377" sldId="670"/>
        </pc:sldMkLst>
        <pc:spChg chg="mod">
          <ac:chgData name="Charly Pierluigi" userId="81fb6f91-4e1a-468e-8303-904b88cb52f0" providerId="ADAL" clId="{D3B0C9DE-0244-4AD8-9FAD-B2C24B689EA2}" dt="2025-06-04T12:43:34.459" v="4665" actId="20577"/>
          <ac:spMkLst>
            <pc:docMk/>
            <pc:sldMk cId="1494510377" sldId="670"/>
            <ac:spMk id="9" creationId="{8989E15A-F426-4C91-2021-F93319DED90E}"/>
          </ac:spMkLst>
        </pc:spChg>
        <pc:picChg chg="mod">
          <ac:chgData name="Charly Pierluigi" userId="81fb6f91-4e1a-468e-8303-904b88cb52f0" providerId="ADAL" clId="{D3B0C9DE-0244-4AD8-9FAD-B2C24B689EA2}" dt="2025-06-04T12:43:48.223" v="4668" actId="1076"/>
          <ac:picMkLst>
            <pc:docMk/>
            <pc:sldMk cId="1494510377" sldId="670"/>
            <ac:picMk id="17" creationId="{C7FDCE55-FB91-B066-312F-F4FDD4F51D82}"/>
          </ac:picMkLst>
        </pc:picChg>
      </pc:sldChg>
      <pc:sldChg chg="new del">
        <pc:chgData name="Charly Pierluigi" userId="81fb6f91-4e1a-468e-8303-904b88cb52f0" providerId="ADAL" clId="{D3B0C9DE-0244-4AD8-9FAD-B2C24B689EA2}" dt="2025-06-04T12:44:13.155" v="4670" actId="47"/>
        <pc:sldMkLst>
          <pc:docMk/>
          <pc:sldMk cId="10317641" sldId="671"/>
        </pc:sldMkLst>
      </pc:sldChg>
      <pc:sldChg chg="addSp modSp add mod ord">
        <pc:chgData name="Charly Pierluigi" userId="81fb6f91-4e1a-468e-8303-904b88cb52f0" providerId="ADAL" clId="{D3B0C9DE-0244-4AD8-9FAD-B2C24B689EA2}" dt="2025-06-04T12:53:19.808" v="4765" actId="1076"/>
        <pc:sldMkLst>
          <pc:docMk/>
          <pc:sldMk cId="4054184293" sldId="671"/>
        </pc:sldMkLst>
        <pc:spChg chg="mod">
          <ac:chgData name="Charly Pierluigi" userId="81fb6f91-4e1a-468e-8303-904b88cb52f0" providerId="ADAL" clId="{D3B0C9DE-0244-4AD8-9FAD-B2C24B689EA2}" dt="2025-06-04T12:44:31.087" v="4728" actId="27636"/>
          <ac:spMkLst>
            <pc:docMk/>
            <pc:sldMk cId="4054184293" sldId="671"/>
            <ac:spMk id="2" creationId="{5E88C9D1-6BEF-D64D-5400-9AB91C610704}"/>
          </ac:spMkLst>
        </pc:spChg>
        <pc:spChg chg="mod">
          <ac:chgData name="Charly Pierluigi" userId="81fb6f91-4e1a-468e-8303-904b88cb52f0" providerId="ADAL" clId="{D3B0C9DE-0244-4AD8-9FAD-B2C24B689EA2}" dt="2025-06-04T12:53:04.977" v="4762" actId="20577"/>
          <ac:spMkLst>
            <pc:docMk/>
            <pc:sldMk cId="4054184293" sldId="671"/>
            <ac:spMk id="4" creationId="{756D2664-A1B7-4EF2-4AF5-5BC06329165E}"/>
          </ac:spMkLst>
        </pc:spChg>
        <pc:picChg chg="add mod">
          <ac:chgData name="Charly Pierluigi" userId="81fb6f91-4e1a-468e-8303-904b88cb52f0" providerId="ADAL" clId="{D3B0C9DE-0244-4AD8-9FAD-B2C24B689EA2}" dt="2025-06-04T12:53:19.808" v="4765" actId="1076"/>
          <ac:picMkLst>
            <pc:docMk/>
            <pc:sldMk cId="4054184293" sldId="671"/>
            <ac:picMk id="5" creationId="{D9F18E4A-D43F-F307-4CE8-EB7433A711D6}"/>
          </ac:picMkLst>
        </pc:picChg>
      </pc:sldChg>
      <pc:sldChg chg="addSp delSp modSp add mod modAnim">
        <pc:chgData name="Charly Pierluigi" userId="81fb6f91-4e1a-468e-8303-904b88cb52f0" providerId="ADAL" clId="{D3B0C9DE-0244-4AD8-9FAD-B2C24B689EA2}" dt="2025-06-04T13:24:58.477" v="4943" actId="167"/>
        <pc:sldMkLst>
          <pc:docMk/>
          <pc:sldMk cId="1081760143" sldId="672"/>
        </pc:sldMkLst>
        <pc:spChg chg="mod">
          <ac:chgData name="Charly Pierluigi" userId="81fb6f91-4e1a-468e-8303-904b88cb52f0" providerId="ADAL" clId="{D3B0C9DE-0244-4AD8-9FAD-B2C24B689EA2}" dt="2025-06-04T12:57:53.228" v="4800" actId="20577"/>
          <ac:spMkLst>
            <pc:docMk/>
            <pc:sldMk cId="1081760143" sldId="672"/>
            <ac:spMk id="2" creationId="{C4ABBF85-B1E4-E73B-7CD1-962679F7ED69}"/>
          </ac:spMkLst>
        </pc:spChg>
        <pc:spChg chg="add mod">
          <ac:chgData name="Charly Pierluigi" userId="81fb6f91-4e1a-468e-8303-904b88cb52f0" providerId="ADAL" clId="{D3B0C9DE-0244-4AD8-9FAD-B2C24B689EA2}" dt="2025-06-04T12:58:13.943" v="4806" actId="404"/>
          <ac:spMkLst>
            <pc:docMk/>
            <pc:sldMk cId="1081760143" sldId="672"/>
            <ac:spMk id="5" creationId="{41FD4EED-7A11-010C-867B-C1BD3F55E156}"/>
          </ac:spMkLst>
        </pc:spChg>
        <pc:spChg chg="add mod">
          <ac:chgData name="Charly Pierluigi" userId="81fb6f91-4e1a-468e-8303-904b88cb52f0" providerId="ADAL" clId="{D3B0C9DE-0244-4AD8-9FAD-B2C24B689EA2}" dt="2025-06-04T12:58:13.943" v="4806" actId="404"/>
          <ac:spMkLst>
            <pc:docMk/>
            <pc:sldMk cId="1081760143" sldId="672"/>
            <ac:spMk id="6" creationId="{3A3C87E5-4091-C33A-E8F6-65A6AD93EF04}"/>
          </ac:spMkLst>
        </pc:spChg>
        <pc:spChg chg="add mod">
          <ac:chgData name="Charly Pierluigi" userId="81fb6f91-4e1a-468e-8303-904b88cb52f0" providerId="ADAL" clId="{D3B0C9DE-0244-4AD8-9FAD-B2C24B689EA2}" dt="2025-06-04T13:22:07.505" v="4925" actId="20578"/>
          <ac:spMkLst>
            <pc:docMk/>
            <pc:sldMk cId="1081760143" sldId="672"/>
            <ac:spMk id="7" creationId="{38FE5AEF-1449-69C3-E8FE-AAE84FD94332}"/>
          </ac:spMkLst>
        </pc:spChg>
        <pc:spChg chg="add mod ord">
          <ac:chgData name="Charly Pierluigi" userId="81fb6f91-4e1a-468e-8303-904b88cb52f0" providerId="ADAL" clId="{D3B0C9DE-0244-4AD8-9FAD-B2C24B689EA2}" dt="2025-06-04T13:24:58.477" v="4943" actId="167"/>
          <ac:spMkLst>
            <pc:docMk/>
            <pc:sldMk cId="1081760143" sldId="672"/>
            <ac:spMk id="17" creationId="{ACB46068-024B-F428-2B8B-D9B896909595}"/>
          </ac:spMkLst>
        </pc:spChg>
        <pc:grpChg chg="add mod">
          <ac:chgData name="Charly Pierluigi" userId="81fb6f91-4e1a-468e-8303-904b88cb52f0" providerId="ADAL" clId="{D3B0C9DE-0244-4AD8-9FAD-B2C24B689EA2}" dt="2025-06-04T12:58:17.596" v="4807" actId="1076"/>
          <ac:grpSpMkLst>
            <pc:docMk/>
            <pc:sldMk cId="1081760143" sldId="672"/>
            <ac:grpSpMk id="4" creationId="{13A19A0B-45B6-665F-09A9-0CD50009D708}"/>
          </ac:grpSpMkLst>
        </pc:grpChg>
        <pc:picChg chg="add mod">
          <ac:chgData name="Charly Pierluigi" userId="81fb6f91-4e1a-468e-8303-904b88cb52f0" providerId="ADAL" clId="{D3B0C9DE-0244-4AD8-9FAD-B2C24B689EA2}" dt="2025-06-04T13:20:48.073" v="4916" actId="1076"/>
          <ac:picMkLst>
            <pc:docMk/>
            <pc:sldMk cId="1081760143" sldId="672"/>
            <ac:picMk id="11" creationId="{677B2E98-0449-861F-8334-9F3CB15B7B62}"/>
          </ac:picMkLst>
        </pc:picChg>
        <pc:picChg chg="add mod">
          <ac:chgData name="Charly Pierluigi" userId="81fb6f91-4e1a-468e-8303-904b88cb52f0" providerId="ADAL" clId="{D3B0C9DE-0244-4AD8-9FAD-B2C24B689EA2}" dt="2025-06-04T13:22:36.256" v="4927" actId="1076"/>
          <ac:picMkLst>
            <pc:docMk/>
            <pc:sldMk cId="1081760143" sldId="672"/>
            <ac:picMk id="13" creationId="{62229AF1-B938-88DE-5AE8-6A1F93557370}"/>
          </ac:picMkLst>
        </pc:picChg>
        <pc:picChg chg="add mod">
          <ac:chgData name="Charly Pierluigi" userId="81fb6f91-4e1a-468e-8303-904b88cb52f0" providerId="ADAL" clId="{D3B0C9DE-0244-4AD8-9FAD-B2C24B689EA2}" dt="2025-06-04T13:24:53.976" v="4942" actId="1076"/>
          <ac:picMkLst>
            <pc:docMk/>
            <pc:sldMk cId="1081760143" sldId="672"/>
            <ac:picMk id="15" creationId="{AC46673D-E1FD-4CDD-F018-28DF32888FB3}"/>
          </ac:picMkLst>
        </pc:picChg>
        <pc:picChg chg="add mod">
          <ac:chgData name="Charly Pierluigi" userId="81fb6f91-4e1a-468e-8303-904b88cb52f0" providerId="ADAL" clId="{D3B0C9DE-0244-4AD8-9FAD-B2C24B689EA2}" dt="2025-06-04T13:05:48.217" v="4876" actId="1076"/>
          <ac:picMkLst>
            <pc:docMk/>
            <pc:sldMk cId="1081760143" sldId="672"/>
            <ac:picMk id="1026" creationId="{1CC002D7-E448-B55A-7852-4C54FE6869E9}"/>
          </ac:picMkLst>
        </pc:picChg>
      </pc:sldChg>
      <pc:sldMasterChg chg="delSldLayout">
        <pc:chgData name="Charly Pierluigi" userId="81fb6f91-4e1a-468e-8303-904b88cb52f0" providerId="ADAL" clId="{D3B0C9DE-0244-4AD8-9FAD-B2C24B689EA2}" dt="2025-05-21T14:57:29.540" v="2464" actId="47"/>
        <pc:sldMasterMkLst>
          <pc:docMk/>
          <pc:sldMasterMk cId="979214441" sldId="2147483667"/>
        </pc:sldMasterMkLst>
        <pc:sldLayoutChg chg="del">
          <pc:chgData name="Charly Pierluigi" userId="81fb6f91-4e1a-468e-8303-904b88cb52f0" providerId="ADAL" clId="{D3B0C9DE-0244-4AD8-9FAD-B2C24B689EA2}" dt="2025-05-21T14:57:29.540" v="2464" actId="47"/>
          <pc:sldLayoutMkLst>
            <pc:docMk/>
            <pc:sldMasterMk cId="979214441" sldId="2147483667"/>
            <pc:sldLayoutMk cId="664757197" sldId="2147483674"/>
          </pc:sldLayoutMkLst>
        </pc:sldLayoutChg>
      </pc:sldMasterChg>
    </pc:docChg>
  </pc:docChgLst>
  <pc:docChgLst>
    <pc:chgData name="Charly Pierluigi" userId="81fb6f91-4e1a-468e-8303-904b88cb52f0" providerId="ADAL" clId="{261868E7-7B54-4FBB-87FC-FB45240FC463}"/>
    <pc:docChg chg="undo custSel addSld delSld modSld sldOrd modSection">
      <pc:chgData name="Charly Pierluigi" userId="81fb6f91-4e1a-468e-8303-904b88cb52f0" providerId="ADAL" clId="{261868E7-7B54-4FBB-87FC-FB45240FC463}" dt="2025-06-20T12:52:29.777" v="6073" actId="2696"/>
      <pc:docMkLst>
        <pc:docMk/>
      </pc:docMkLst>
      <pc:sldChg chg="modSp mod">
        <pc:chgData name="Charly Pierluigi" userId="81fb6f91-4e1a-468e-8303-904b88cb52f0" providerId="ADAL" clId="{261868E7-7B54-4FBB-87FC-FB45240FC463}" dt="2025-06-17T07:04:57.775" v="5540" actId="20577"/>
        <pc:sldMkLst>
          <pc:docMk/>
          <pc:sldMk cId="1594440864" sldId="285"/>
        </pc:sldMkLst>
        <pc:spChg chg="mod">
          <ac:chgData name="Charly Pierluigi" userId="81fb6f91-4e1a-468e-8303-904b88cb52f0" providerId="ADAL" clId="{261868E7-7B54-4FBB-87FC-FB45240FC463}" dt="2025-06-17T07:04:57.775" v="5540" actId="20577"/>
          <ac:spMkLst>
            <pc:docMk/>
            <pc:sldMk cId="1594440864" sldId="285"/>
            <ac:spMk id="2" creationId="{00000000-0000-0000-0000-000000000000}"/>
          </ac:spMkLst>
        </pc:spChg>
      </pc:sldChg>
      <pc:sldChg chg="delSp modSp mod modNotesTx">
        <pc:chgData name="Charly Pierluigi" userId="81fb6f91-4e1a-468e-8303-904b88cb52f0" providerId="ADAL" clId="{261868E7-7B54-4FBB-87FC-FB45240FC463}" dt="2025-06-18T13:12:08.706" v="6031" actId="20577"/>
        <pc:sldMkLst>
          <pc:docMk/>
          <pc:sldMk cId="1873361391" sldId="293"/>
        </pc:sldMkLst>
        <pc:graphicFrameChg chg="ord modGraphic">
          <ac:chgData name="Charly Pierluigi" userId="81fb6f91-4e1a-468e-8303-904b88cb52f0" providerId="ADAL" clId="{261868E7-7B54-4FBB-87FC-FB45240FC463}" dt="2025-06-18T13:12:08.706" v="6031" actId="20577"/>
          <ac:graphicFrameMkLst>
            <pc:docMk/>
            <pc:sldMk cId="1873361391" sldId="293"/>
            <ac:graphicFrameMk id="2" creationId="{A5BC8937-10E7-74D1-F5F8-62942FBBDF8A}"/>
          </ac:graphicFrameMkLst>
        </pc:graphicFrameChg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2686275815" sldId="348"/>
        </pc:sldMkLst>
      </pc:sldChg>
      <pc:sldChg chg="modSp mod">
        <pc:chgData name="Charly Pierluigi" userId="81fb6f91-4e1a-468e-8303-904b88cb52f0" providerId="ADAL" clId="{261868E7-7B54-4FBB-87FC-FB45240FC463}" dt="2025-06-17T07:14:47.672" v="5845" actId="20577"/>
        <pc:sldMkLst>
          <pc:docMk/>
          <pc:sldMk cId="2164316326" sldId="350"/>
        </pc:sldMkLst>
        <pc:spChg chg="mod">
          <ac:chgData name="Charly Pierluigi" userId="81fb6f91-4e1a-468e-8303-904b88cb52f0" providerId="ADAL" clId="{261868E7-7B54-4FBB-87FC-FB45240FC463}" dt="2025-06-17T07:14:47.672" v="5845" actId="20577"/>
          <ac:spMkLst>
            <pc:docMk/>
            <pc:sldMk cId="2164316326" sldId="350"/>
            <ac:spMk id="4" creationId="{00000000-0000-0000-0000-000000000000}"/>
          </ac:spMkLst>
        </pc:spChg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1172836136" sldId="354"/>
        </pc:sldMkLst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861108735" sldId="355"/>
        </pc:sldMkLst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2520202359" sldId="357"/>
        </pc:sldMkLst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2635040520" sldId="362"/>
        </pc:sldMkLst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1272380638" sldId="371"/>
        </pc:sldMkLst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1264909557" sldId="372"/>
        </pc:sldMkLst>
      </pc:sldChg>
      <pc:sldChg chg="del">
        <pc:chgData name="Charly Pierluigi" userId="81fb6f91-4e1a-468e-8303-904b88cb52f0" providerId="ADAL" clId="{261868E7-7B54-4FBB-87FC-FB45240FC463}" dt="2025-06-16T07:19:12.115" v="2146" actId="47"/>
        <pc:sldMkLst>
          <pc:docMk/>
          <pc:sldMk cId="614285836" sldId="373"/>
        </pc:sldMkLst>
      </pc:sldChg>
      <pc:sldChg chg="modSp mod ord modShow">
        <pc:chgData name="Charly Pierluigi" userId="81fb6f91-4e1a-468e-8303-904b88cb52f0" providerId="ADAL" clId="{261868E7-7B54-4FBB-87FC-FB45240FC463}" dt="2025-06-18T13:51:19.846" v="6072"/>
        <pc:sldMkLst>
          <pc:docMk/>
          <pc:sldMk cId="3727909266" sldId="375"/>
        </pc:sldMkLst>
        <pc:spChg chg="mod">
          <ac:chgData name="Charly Pierluigi" userId="81fb6f91-4e1a-468e-8303-904b88cb52f0" providerId="ADAL" clId="{261868E7-7B54-4FBB-87FC-FB45240FC463}" dt="2025-06-18T13:07:35.671" v="5851" actId="403"/>
          <ac:spMkLst>
            <pc:docMk/>
            <pc:sldMk cId="3727909266" sldId="375"/>
            <ac:spMk id="2" creationId="{00000000-0000-0000-0000-000000000000}"/>
          </ac:spMkLst>
        </pc:spChg>
      </pc:sldChg>
      <pc:sldChg chg="addSp modSp mod modNotesTx">
        <pc:chgData name="Charly Pierluigi" userId="81fb6f91-4e1a-468e-8303-904b88cb52f0" providerId="ADAL" clId="{261868E7-7B54-4FBB-87FC-FB45240FC463}" dt="2025-06-17T06:45:39.672" v="4094" actId="20577"/>
        <pc:sldMkLst>
          <pc:docMk/>
          <pc:sldMk cId="3331322799" sldId="377"/>
        </pc:sldMkLst>
        <pc:spChg chg="mod">
          <ac:chgData name="Charly Pierluigi" userId="81fb6f91-4e1a-468e-8303-904b88cb52f0" providerId="ADAL" clId="{261868E7-7B54-4FBB-87FC-FB45240FC463}" dt="2025-06-17T06:36:36.609" v="3713" actId="20577"/>
          <ac:spMkLst>
            <pc:docMk/>
            <pc:sldMk cId="3331322799" sldId="377"/>
            <ac:spMk id="10" creationId="{4FF04B03-E32D-A3D6-5E0C-859B8A640DD6}"/>
          </ac:spMkLst>
        </pc:spChg>
        <pc:spChg chg="mod">
          <ac:chgData name="Charly Pierluigi" userId="81fb6f91-4e1a-468e-8303-904b88cb52f0" providerId="ADAL" clId="{261868E7-7B54-4FBB-87FC-FB45240FC463}" dt="2025-06-17T06:36:29.351" v="3701" actId="115"/>
          <ac:spMkLst>
            <pc:docMk/>
            <pc:sldMk cId="3331322799" sldId="377"/>
            <ac:spMk id="11" creationId="{F21EE042-0C2B-0798-B459-A7277E5A11B8}"/>
          </ac:spMkLst>
        </pc:spChg>
        <pc:picChg chg="add mod ord">
          <ac:chgData name="Charly Pierluigi" userId="81fb6f91-4e1a-468e-8303-904b88cb52f0" providerId="ADAL" clId="{261868E7-7B54-4FBB-87FC-FB45240FC463}" dt="2025-06-17T06:36:14.608" v="3697" actId="29295"/>
          <ac:picMkLst>
            <pc:docMk/>
            <pc:sldMk cId="3331322799" sldId="377"/>
            <ac:picMk id="2" creationId="{A9F25873-2078-203B-FB4C-9AFAECA9EEAA}"/>
          </ac:picMkLst>
        </pc:picChg>
      </pc:sldChg>
      <pc:sldChg chg="addSp modSp mod modAnim">
        <pc:chgData name="Charly Pierluigi" userId="81fb6f91-4e1a-468e-8303-904b88cb52f0" providerId="ADAL" clId="{261868E7-7B54-4FBB-87FC-FB45240FC463}" dt="2025-06-17T06:59:01.350" v="5305" actId="207"/>
        <pc:sldMkLst>
          <pc:docMk/>
          <pc:sldMk cId="1000924811" sldId="384"/>
        </pc:sldMkLst>
        <pc:spChg chg="mod">
          <ac:chgData name="Charly Pierluigi" userId="81fb6f91-4e1a-468e-8303-904b88cb52f0" providerId="ADAL" clId="{261868E7-7B54-4FBB-87FC-FB45240FC463}" dt="2025-06-17T06:59:01.350" v="5305" actId="207"/>
          <ac:spMkLst>
            <pc:docMk/>
            <pc:sldMk cId="1000924811" sldId="384"/>
            <ac:spMk id="4" creationId="{C352B5E2-D162-73F1-F48F-B1DBBAE8439E}"/>
          </ac:spMkLst>
        </pc:spChg>
        <pc:picChg chg="add mod">
          <ac:chgData name="Charly Pierluigi" userId="81fb6f91-4e1a-468e-8303-904b88cb52f0" providerId="ADAL" clId="{261868E7-7B54-4FBB-87FC-FB45240FC463}" dt="2025-06-17T06:58:56.332" v="5304" actId="1076"/>
          <ac:picMkLst>
            <pc:docMk/>
            <pc:sldMk cId="1000924811" sldId="384"/>
            <ac:picMk id="5" creationId="{C20C5320-A2AD-31EA-E79F-A98261EE5152}"/>
          </ac:picMkLst>
        </pc:picChg>
      </pc:sldChg>
      <pc:sldChg chg="modSp mod">
        <pc:chgData name="Charly Pierluigi" userId="81fb6f91-4e1a-468e-8303-904b88cb52f0" providerId="ADAL" clId="{261868E7-7B54-4FBB-87FC-FB45240FC463}" dt="2025-06-18T13:11:10.674" v="6013" actId="20577"/>
        <pc:sldMkLst>
          <pc:docMk/>
          <pc:sldMk cId="391814366" sldId="391"/>
        </pc:sldMkLst>
        <pc:spChg chg="mod">
          <ac:chgData name="Charly Pierluigi" userId="81fb6f91-4e1a-468e-8303-904b88cb52f0" providerId="ADAL" clId="{261868E7-7B54-4FBB-87FC-FB45240FC463}" dt="2025-06-18T13:11:10.674" v="6013" actId="20577"/>
          <ac:spMkLst>
            <pc:docMk/>
            <pc:sldMk cId="391814366" sldId="391"/>
            <ac:spMk id="21" creationId="{A914EA00-1D23-B7A5-5AE2-073C8DA474FC}"/>
          </ac:spMkLst>
        </pc:spChg>
      </pc:sldChg>
      <pc:sldChg chg="del">
        <pc:chgData name="Charly Pierluigi" userId="81fb6f91-4e1a-468e-8303-904b88cb52f0" providerId="ADAL" clId="{261868E7-7B54-4FBB-87FC-FB45240FC463}" dt="2025-06-11T13:46:44.118" v="286" actId="47"/>
        <pc:sldMkLst>
          <pc:docMk/>
          <pc:sldMk cId="3121962750" sldId="394"/>
        </pc:sldMkLst>
      </pc:sldChg>
      <pc:sldChg chg="modSp mod">
        <pc:chgData name="Charly Pierluigi" userId="81fb6f91-4e1a-468e-8303-904b88cb52f0" providerId="ADAL" clId="{261868E7-7B54-4FBB-87FC-FB45240FC463}" dt="2025-06-11T13:46:55.752" v="324" actId="20577"/>
        <pc:sldMkLst>
          <pc:docMk/>
          <pc:sldMk cId="2452623506" sldId="395"/>
        </pc:sldMkLst>
        <pc:spChg chg="mod">
          <ac:chgData name="Charly Pierluigi" userId="81fb6f91-4e1a-468e-8303-904b88cb52f0" providerId="ADAL" clId="{261868E7-7B54-4FBB-87FC-FB45240FC463}" dt="2025-06-11T13:46:55.752" v="324" actId="20577"/>
          <ac:spMkLst>
            <pc:docMk/>
            <pc:sldMk cId="2452623506" sldId="395"/>
            <ac:spMk id="9" creationId="{7F7742B7-C615-0EA2-FE59-78C8176303AB}"/>
          </ac:spMkLst>
        </pc:spChg>
      </pc:sldChg>
      <pc:sldChg chg="addSp modSp mod modAnim">
        <pc:chgData name="Charly Pierluigi" userId="81fb6f91-4e1a-468e-8303-904b88cb52f0" providerId="ADAL" clId="{261868E7-7B54-4FBB-87FC-FB45240FC463}" dt="2025-06-17T06:41:54.110" v="3770" actId="207"/>
        <pc:sldMkLst>
          <pc:docMk/>
          <pc:sldMk cId="2756940401" sldId="396"/>
        </pc:sldMkLst>
        <pc:spChg chg="mod">
          <ac:chgData name="Charly Pierluigi" userId="81fb6f91-4e1a-468e-8303-904b88cb52f0" providerId="ADAL" clId="{261868E7-7B54-4FBB-87FC-FB45240FC463}" dt="2025-06-11T13:47:56.202" v="354" actId="20577"/>
          <ac:spMkLst>
            <pc:docMk/>
            <pc:sldMk cId="2756940401" sldId="396"/>
            <ac:spMk id="4" creationId="{95B583A6-849C-F27C-9926-170FC86B9DF6}"/>
          </ac:spMkLst>
        </pc:spChg>
        <pc:spChg chg="add mod">
          <ac:chgData name="Charly Pierluigi" userId="81fb6f91-4e1a-468e-8303-904b88cb52f0" providerId="ADAL" clId="{261868E7-7B54-4FBB-87FC-FB45240FC463}" dt="2025-06-17T06:41:54.110" v="3770" actId="207"/>
          <ac:spMkLst>
            <pc:docMk/>
            <pc:sldMk cId="2756940401" sldId="396"/>
            <ac:spMk id="6" creationId="{E06B427D-4362-2973-5524-E4424898BBB6}"/>
          </ac:spMkLst>
        </pc:spChg>
        <pc:spChg chg="mod">
          <ac:chgData name="Charly Pierluigi" userId="81fb6f91-4e1a-468e-8303-904b88cb52f0" providerId="ADAL" clId="{261868E7-7B54-4FBB-87FC-FB45240FC463}" dt="2025-06-11T13:48:46.547" v="364" actId="1076"/>
          <ac:spMkLst>
            <pc:docMk/>
            <pc:sldMk cId="2756940401" sldId="396"/>
            <ac:spMk id="7" creationId="{F1DD522C-2124-07CA-9AB7-C09C573CD9B6}"/>
          </ac:spMkLst>
        </pc:spChg>
        <pc:picChg chg="add mod">
          <ac:chgData name="Charly Pierluigi" userId="81fb6f91-4e1a-468e-8303-904b88cb52f0" providerId="ADAL" clId="{261868E7-7B54-4FBB-87FC-FB45240FC463}" dt="2025-06-17T06:38:46.182" v="3719" actId="1076"/>
          <ac:picMkLst>
            <pc:docMk/>
            <pc:sldMk cId="2756940401" sldId="396"/>
            <ac:picMk id="1026" creationId="{6741A733-1898-60D6-4855-886BE5B91F20}"/>
          </ac:picMkLst>
        </pc:picChg>
      </pc:sldChg>
      <pc:sldChg chg="modSp mod modAnim">
        <pc:chgData name="Charly Pierluigi" userId="81fb6f91-4e1a-468e-8303-904b88cb52f0" providerId="ADAL" clId="{261868E7-7B54-4FBB-87FC-FB45240FC463}" dt="2025-06-17T06:41:31.921" v="3765" actId="21"/>
        <pc:sldMkLst>
          <pc:docMk/>
          <pc:sldMk cId="3411436848" sldId="397"/>
        </pc:sldMkLst>
        <pc:spChg chg="mod">
          <ac:chgData name="Charly Pierluigi" userId="81fb6f91-4e1a-468e-8303-904b88cb52f0" providerId="ADAL" clId="{261868E7-7B54-4FBB-87FC-FB45240FC463}" dt="2025-06-17T06:41:31.921" v="3765" actId="21"/>
          <ac:spMkLst>
            <pc:docMk/>
            <pc:sldMk cId="3411436848" sldId="397"/>
            <ac:spMk id="10" creationId="{41D3F383-1533-4FAE-8636-A11498E989CF}"/>
          </ac:spMkLst>
        </pc:spChg>
      </pc:sldChg>
      <pc:sldChg chg="addSp delSp modSp mod modAnim">
        <pc:chgData name="Charly Pierluigi" userId="81fb6f91-4e1a-468e-8303-904b88cb52f0" providerId="ADAL" clId="{261868E7-7B54-4FBB-87FC-FB45240FC463}" dt="2025-06-18T13:14:55.904" v="6033" actId="1076"/>
        <pc:sldMkLst>
          <pc:docMk/>
          <pc:sldMk cId="720377074" sldId="398"/>
        </pc:sldMkLst>
        <pc:spChg chg="add mod">
          <ac:chgData name="Charly Pierluigi" userId="81fb6f91-4e1a-468e-8303-904b88cb52f0" providerId="ADAL" clId="{261868E7-7B54-4FBB-87FC-FB45240FC463}" dt="2025-06-17T06:39:50.660" v="3729" actId="1076"/>
          <ac:spMkLst>
            <pc:docMk/>
            <pc:sldMk cId="720377074" sldId="398"/>
            <ac:spMk id="4" creationId="{D63564CB-E08E-A8D9-5C89-D9E7A3F7C000}"/>
          </ac:spMkLst>
        </pc:spChg>
        <pc:spChg chg="add mod">
          <ac:chgData name="Charly Pierluigi" userId="81fb6f91-4e1a-468e-8303-904b88cb52f0" providerId="ADAL" clId="{261868E7-7B54-4FBB-87FC-FB45240FC463}" dt="2025-06-11T13:49:30.105" v="405"/>
          <ac:spMkLst>
            <pc:docMk/>
            <pc:sldMk cId="720377074" sldId="398"/>
            <ac:spMk id="5" creationId="{AACAECD3-49C2-A86C-C20D-C0990D66FF9C}"/>
          </ac:spMkLst>
        </pc:spChg>
        <pc:spChg chg="add mod">
          <ac:chgData name="Charly Pierluigi" userId="81fb6f91-4e1a-468e-8303-904b88cb52f0" providerId="ADAL" clId="{261868E7-7B54-4FBB-87FC-FB45240FC463}" dt="2025-06-17T06:39:56.110" v="3733" actId="20577"/>
          <ac:spMkLst>
            <pc:docMk/>
            <pc:sldMk cId="720377074" sldId="398"/>
            <ac:spMk id="6" creationId="{9B4A6D4B-BA8D-A5A5-8BEE-000D235CC94E}"/>
          </ac:spMkLst>
        </pc:spChg>
        <pc:spChg chg="mod">
          <ac:chgData name="Charly Pierluigi" userId="81fb6f91-4e1a-468e-8303-904b88cb52f0" providerId="ADAL" clId="{261868E7-7B54-4FBB-87FC-FB45240FC463}" dt="2025-06-16T07:22:19.515" v="2324" actId="1076"/>
          <ac:spMkLst>
            <pc:docMk/>
            <pc:sldMk cId="720377074" sldId="398"/>
            <ac:spMk id="8" creationId="{43E29480-AB04-FD30-4722-45EB1FD09B30}"/>
          </ac:spMkLst>
        </pc:spChg>
        <pc:spChg chg="add mod">
          <ac:chgData name="Charly Pierluigi" userId="81fb6f91-4e1a-468e-8303-904b88cb52f0" providerId="ADAL" clId="{261868E7-7B54-4FBB-87FC-FB45240FC463}" dt="2025-06-17T06:40:00.488" v="3736" actId="20577"/>
          <ac:spMkLst>
            <pc:docMk/>
            <pc:sldMk cId="720377074" sldId="398"/>
            <ac:spMk id="9" creationId="{74A10759-1263-D449-7A9B-F3F3B4AE4555}"/>
          </ac:spMkLst>
        </pc:spChg>
        <pc:spChg chg="add mod">
          <ac:chgData name="Charly Pierluigi" userId="81fb6f91-4e1a-468e-8303-904b88cb52f0" providerId="ADAL" clId="{261868E7-7B54-4FBB-87FC-FB45240FC463}" dt="2025-06-17T06:40:07.169" v="3739" actId="20577"/>
          <ac:spMkLst>
            <pc:docMk/>
            <pc:sldMk cId="720377074" sldId="398"/>
            <ac:spMk id="10" creationId="{9DC7A4D6-DC68-32BC-4B0E-78EE7236CAD3}"/>
          </ac:spMkLst>
        </pc:spChg>
        <pc:spChg chg="add mod">
          <ac:chgData name="Charly Pierluigi" userId="81fb6f91-4e1a-468e-8303-904b88cb52f0" providerId="ADAL" clId="{261868E7-7B54-4FBB-87FC-FB45240FC463}" dt="2025-06-17T06:40:12.794" v="3742" actId="20577"/>
          <ac:spMkLst>
            <pc:docMk/>
            <pc:sldMk cId="720377074" sldId="398"/>
            <ac:spMk id="11" creationId="{C7BAE0C2-4530-F37E-0324-48EB724964FB}"/>
          </ac:spMkLst>
        </pc:spChg>
        <pc:spChg chg="mod">
          <ac:chgData name="Charly Pierluigi" userId="81fb6f91-4e1a-468e-8303-904b88cb52f0" providerId="ADAL" clId="{261868E7-7B54-4FBB-87FC-FB45240FC463}" dt="2025-06-18T13:08:05.946" v="5863" actId="20577"/>
          <ac:spMkLst>
            <pc:docMk/>
            <pc:sldMk cId="720377074" sldId="398"/>
            <ac:spMk id="13" creationId="{32BAD91C-F282-5F99-5C9F-4030CE4B7DEB}"/>
          </ac:spMkLst>
        </pc:spChg>
        <pc:spChg chg="mod">
          <ac:chgData name="Charly Pierluigi" userId="81fb6f91-4e1a-468e-8303-904b88cb52f0" providerId="ADAL" clId="{261868E7-7B54-4FBB-87FC-FB45240FC463}" dt="2025-06-16T07:22:21.783" v="2326" actId="1076"/>
          <ac:spMkLst>
            <pc:docMk/>
            <pc:sldMk cId="720377074" sldId="398"/>
            <ac:spMk id="16" creationId="{CABEC67F-C9A6-7085-17C9-D94C50C975BD}"/>
          </ac:spMkLst>
        </pc:spChg>
        <pc:spChg chg="mod">
          <ac:chgData name="Charly Pierluigi" userId="81fb6f91-4e1a-468e-8303-904b88cb52f0" providerId="ADAL" clId="{261868E7-7B54-4FBB-87FC-FB45240FC463}" dt="2025-06-18T13:14:55.904" v="6033" actId="1076"/>
          <ac:spMkLst>
            <pc:docMk/>
            <pc:sldMk cId="720377074" sldId="398"/>
            <ac:spMk id="18" creationId="{88829D07-DA7E-FFCD-B4C2-193B58DF67F0}"/>
          </ac:spMkLst>
        </pc:spChg>
        <pc:spChg chg="mod">
          <ac:chgData name="Charly Pierluigi" userId="81fb6f91-4e1a-468e-8303-904b88cb52f0" providerId="ADAL" clId="{261868E7-7B54-4FBB-87FC-FB45240FC463}" dt="2025-06-16T07:22:23.811" v="2330" actId="1076"/>
          <ac:spMkLst>
            <pc:docMk/>
            <pc:sldMk cId="720377074" sldId="398"/>
            <ac:spMk id="19" creationId="{7B6BA6FE-E4A8-13C1-28E2-04BD41F79E6C}"/>
          </ac:spMkLst>
        </pc:spChg>
        <pc:spChg chg="mod">
          <ac:chgData name="Charly Pierluigi" userId="81fb6f91-4e1a-468e-8303-904b88cb52f0" providerId="ADAL" clId="{261868E7-7B54-4FBB-87FC-FB45240FC463}" dt="2025-06-16T07:22:24.847" v="2332" actId="1076"/>
          <ac:spMkLst>
            <pc:docMk/>
            <pc:sldMk cId="720377074" sldId="398"/>
            <ac:spMk id="20" creationId="{224EBB1B-B6B5-2375-326C-EDC5590C1E86}"/>
          </ac:spMkLst>
        </pc:spChg>
      </pc:sldChg>
      <pc:sldChg chg="addSp modSp mod modAnim">
        <pc:chgData name="Charly Pierluigi" userId="81fb6f91-4e1a-468e-8303-904b88cb52f0" providerId="ADAL" clId="{261868E7-7B54-4FBB-87FC-FB45240FC463}" dt="2025-06-17T06:47:17.529" v="4141" actId="1076"/>
        <pc:sldMkLst>
          <pc:docMk/>
          <pc:sldMk cId="3984510715" sldId="650"/>
        </pc:sldMkLst>
        <pc:spChg chg="mod">
          <ac:chgData name="Charly Pierluigi" userId="81fb6f91-4e1a-468e-8303-904b88cb52f0" providerId="ADAL" clId="{261868E7-7B54-4FBB-87FC-FB45240FC463}" dt="2025-06-17T06:45:54.188" v="4095" actId="20577"/>
          <ac:spMkLst>
            <pc:docMk/>
            <pc:sldMk cId="3984510715" sldId="650"/>
            <ac:spMk id="5" creationId="{B29131A1-C558-FF8E-B4B5-78A7C7600FF7}"/>
          </ac:spMkLst>
        </pc:spChg>
        <pc:spChg chg="mod">
          <ac:chgData name="Charly Pierluigi" userId="81fb6f91-4e1a-468e-8303-904b88cb52f0" providerId="ADAL" clId="{261868E7-7B54-4FBB-87FC-FB45240FC463}" dt="2025-06-13T10:47:22.691" v="1237" actId="20577"/>
          <ac:spMkLst>
            <pc:docMk/>
            <pc:sldMk cId="3984510715" sldId="650"/>
            <ac:spMk id="7" creationId="{9FFDAE78-1A90-8A66-AD5A-7C6A70549ABE}"/>
          </ac:spMkLst>
        </pc:spChg>
        <pc:spChg chg="mod">
          <ac:chgData name="Charly Pierluigi" userId="81fb6f91-4e1a-468e-8303-904b88cb52f0" providerId="ADAL" clId="{261868E7-7B54-4FBB-87FC-FB45240FC463}" dt="2025-06-17T06:44:38.897" v="3873" actId="20577"/>
          <ac:spMkLst>
            <pc:docMk/>
            <pc:sldMk cId="3984510715" sldId="650"/>
            <ac:spMk id="11" creationId="{915B0464-6160-7A85-07BF-6A942281FE0D}"/>
          </ac:spMkLst>
        </pc:spChg>
        <pc:spChg chg="mod">
          <ac:chgData name="Charly Pierluigi" userId="81fb6f91-4e1a-468e-8303-904b88cb52f0" providerId="ADAL" clId="{261868E7-7B54-4FBB-87FC-FB45240FC463}" dt="2025-06-17T06:47:17.529" v="4141" actId="1076"/>
          <ac:spMkLst>
            <pc:docMk/>
            <pc:sldMk cId="3984510715" sldId="650"/>
            <ac:spMk id="17" creationId="{508C4C00-BDCE-2000-FB10-3F8EE5A98398}"/>
          </ac:spMkLst>
        </pc:spChg>
        <pc:spChg chg="mod">
          <ac:chgData name="Charly Pierluigi" userId="81fb6f91-4e1a-468e-8303-904b88cb52f0" providerId="ADAL" clId="{261868E7-7B54-4FBB-87FC-FB45240FC463}" dt="2025-06-13T10:46:33.694" v="1213" actId="1076"/>
          <ac:spMkLst>
            <pc:docMk/>
            <pc:sldMk cId="3984510715" sldId="650"/>
            <ac:spMk id="18" creationId="{B17FB93A-E970-2D16-4C6B-DF3D956F7FE4}"/>
          </ac:spMkLst>
        </pc:spChg>
        <pc:cxnChg chg="add mod">
          <ac:chgData name="Charly Pierluigi" userId="81fb6f91-4e1a-468e-8303-904b88cb52f0" providerId="ADAL" clId="{261868E7-7B54-4FBB-87FC-FB45240FC463}" dt="2025-06-17T06:45:54.188" v="4095" actId="20577"/>
          <ac:cxnSpMkLst>
            <pc:docMk/>
            <pc:sldMk cId="3984510715" sldId="650"/>
            <ac:cxnSpMk id="4" creationId="{BAAE2820-A889-D780-945E-08368E626C2A}"/>
          </ac:cxnSpMkLst>
        </pc:cxnChg>
        <pc:cxnChg chg="add mod">
          <ac:chgData name="Charly Pierluigi" userId="81fb6f91-4e1a-468e-8303-904b88cb52f0" providerId="ADAL" clId="{261868E7-7B54-4FBB-87FC-FB45240FC463}" dt="2025-06-17T06:47:17.529" v="4141" actId="1076"/>
          <ac:cxnSpMkLst>
            <pc:docMk/>
            <pc:sldMk cId="3984510715" sldId="650"/>
            <ac:cxnSpMk id="10" creationId="{70E0D5C0-DFC3-9D31-2357-9D8C357E15C8}"/>
          </ac:cxnSpMkLst>
        </pc:cxnChg>
      </pc:sldChg>
      <pc:sldChg chg="modSp mod">
        <pc:chgData name="Charly Pierluigi" userId="81fb6f91-4e1a-468e-8303-904b88cb52f0" providerId="ADAL" clId="{261868E7-7B54-4FBB-87FC-FB45240FC463}" dt="2025-06-17T06:47:30.975" v="4158" actId="20577"/>
        <pc:sldMkLst>
          <pc:docMk/>
          <pc:sldMk cId="1063704878" sldId="651"/>
        </pc:sldMkLst>
        <pc:spChg chg="mod">
          <ac:chgData name="Charly Pierluigi" userId="81fb6f91-4e1a-468e-8303-904b88cb52f0" providerId="ADAL" clId="{261868E7-7B54-4FBB-87FC-FB45240FC463}" dt="2025-06-11T13:52:22.152" v="742" actId="1076"/>
          <ac:spMkLst>
            <pc:docMk/>
            <pc:sldMk cId="1063704878" sldId="651"/>
            <ac:spMk id="2" creationId="{88289592-D527-B3A1-8E84-C95ECEAB8FAB}"/>
          </ac:spMkLst>
        </pc:spChg>
        <pc:spChg chg="mod">
          <ac:chgData name="Charly Pierluigi" userId="81fb6f91-4e1a-468e-8303-904b88cb52f0" providerId="ADAL" clId="{261868E7-7B54-4FBB-87FC-FB45240FC463}" dt="2025-06-11T13:52:20.395" v="741" actId="1076"/>
          <ac:spMkLst>
            <pc:docMk/>
            <pc:sldMk cId="1063704878" sldId="651"/>
            <ac:spMk id="8" creationId="{00000000-0000-0000-0000-000000000000}"/>
          </ac:spMkLst>
        </pc:spChg>
        <pc:spChg chg="mod">
          <ac:chgData name="Charly Pierluigi" userId="81fb6f91-4e1a-468e-8303-904b88cb52f0" providerId="ADAL" clId="{261868E7-7B54-4FBB-87FC-FB45240FC463}" dt="2025-06-11T13:52:16.580" v="740" actId="2711"/>
          <ac:spMkLst>
            <pc:docMk/>
            <pc:sldMk cId="1063704878" sldId="651"/>
            <ac:spMk id="10" creationId="{00000000-0000-0000-0000-000000000000}"/>
          </ac:spMkLst>
        </pc:spChg>
        <pc:spChg chg="mod">
          <ac:chgData name="Charly Pierluigi" userId="81fb6f91-4e1a-468e-8303-904b88cb52f0" providerId="ADAL" clId="{261868E7-7B54-4FBB-87FC-FB45240FC463}" dt="2025-06-17T06:47:30.975" v="4158" actId="20577"/>
          <ac:spMkLst>
            <pc:docMk/>
            <pc:sldMk cId="1063704878" sldId="651"/>
            <ac:spMk id="11" creationId="{128E3682-3A23-DD2D-CD3E-5B0B126C9927}"/>
          </ac:spMkLst>
        </pc:spChg>
      </pc:sldChg>
      <pc:sldChg chg="addSp modSp mod modAnim">
        <pc:chgData name="Charly Pierluigi" userId="81fb6f91-4e1a-468e-8303-904b88cb52f0" providerId="ADAL" clId="{261868E7-7B54-4FBB-87FC-FB45240FC463}" dt="2025-06-18T13:09:21.225" v="6004" actId="20577"/>
        <pc:sldMkLst>
          <pc:docMk/>
          <pc:sldMk cId="3649282868" sldId="652"/>
        </pc:sldMkLst>
        <pc:spChg chg="mod">
          <ac:chgData name="Charly Pierluigi" userId="81fb6f91-4e1a-468e-8303-904b88cb52f0" providerId="ADAL" clId="{261868E7-7B54-4FBB-87FC-FB45240FC463}" dt="2025-06-11T14:00:45.481" v="1179" actId="20577"/>
          <ac:spMkLst>
            <pc:docMk/>
            <pc:sldMk cId="3649282868" sldId="652"/>
            <ac:spMk id="15" creationId="{E627FB20-0D30-9F61-B185-8D9981C60FC0}"/>
          </ac:spMkLst>
        </pc:spChg>
        <pc:spChg chg="mod">
          <ac:chgData name="Charly Pierluigi" userId="81fb6f91-4e1a-468e-8303-904b88cb52f0" providerId="ADAL" clId="{261868E7-7B54-4FBB-87FC-FB45240FC463}" dt="2025-06-18T13:09:21.225" v="6004" actId="20577"/>
          <ac:spMkLst>
            <pc:docMk/>
            <pc:sldMk cId="3649282868" sldId="652"/>
            <ac:spMk id="16" creationId="{8BD81439-6240-B684-BFEE-83EC56C70F3C}"/>
          </ac:spMkLst>
        </pc:spChg>
        <pc:cxnChg chg="add mod">
          <ac:chgData name="Charly Pierluigi" userId="81fb6f91-4e1a-468e-8303-904b88cb52f0" providerId="ADAL" clId="{261868E7-7B54-4FBB-87FC-FB45240FC463}" dt="2025-06-13T10:51:46.886" v="1277" actId="14100"/>
          <ac:cxnSpMkLst>
            <pc:docMk/>
            <pc:sldMk cId="3649282868" sldId="652"/>
            <ac:cxnSpMk id="2" creationId="{21EB4EE3-78C3-3A86-6E0D-B8CB7907FB70}"/>
          </ac:cxnSpMkLst>
        </pc:cxnChg>
      </pc:sldChg>
      <pc:sldChg chg="modSp mod">
        <pc:chgData name="Charly Pierluigi" userId="81fb6f91-4e1a-468e-8303-904b88cb52f0" providerId="ADAL" clId="{261868E7-7B54-4FBB-87FC-FB45240FC463}" dt="2025-06-11T15:00:01.613" v="1205" actId="1076"/>
        <pc:sldMkLst>
          <pc:docMk/>
          <pc:sldMk cId="2032535994" sldId="653"/>
        </pc:sldMkLst>
        <pc:spChg chg="mod">
          <ac:chgData name="Charly Pierluigi" userId="81fb6f91-4e1a-468e-8303-904b88cb52f0" providerId="ADAL" clId="{261868E7-7B54-4FBB-87FC-FB45240FC463}" dt="2025-06-11T14:59:56.165" v="1204" actId="14100"/>
          <ac:spMkLst>
            <pc:docMk/>
            <pc:sldMk cId="2032535994" sldId="653"/>
            <ac:spMk id="3" creationId="{00000000-0000-0000-0000-000000000000}"/>
          </ac:spMkLst>
        </pc:spChg>
        <pc:spChg chg="mod">
          <ac:chgData name="Charly Pierluigi" userId="81fb6f91-4e1a-468e-8303-904b88cb52f0" providerId="ADAL" clId="{261868E7-7B54-4FBB-87FC-FB45240FC463}" dt="2025-06-11T14:59:56.165" v="1204" actId="14100"/>
          <ac:spMkLst>
            <pc:docMk/>
            <pc:sldMk cId="2032535994" sldId="653"/>
            <ac:spMk id="6" creationId="{00000000-0000-0000-0000-000000000000}"/>
          </ac:spMkLst>
        </pc:spChg>
        <pc:spChg chg="mod">
          <ac:chgData name="Charly Pierluigi" userId="81fb6f91-4e1a-468e-8303-904b88cb52f0" providerId="ADAL" clId="{261868E7-7B54-4FBB-87FC-FB45240FC463}" dt="2025-06-11T15:00:01.613" v="1205" actId="1076"/>
          <ac:spMkLst>
            <pc:docMk/>
            <pc:sldMk cId="2032535994" sldId="653"/>
            <ac:spMk id="10" creationId="{00000000-0000-0000-0000-000000000000}"/>
          </ac:spMkLst>
        </pc:spChg>
      </pc:sldChg>
      <pc:sldChg chg="modSp mod modShow">
        <pc:chgData name="Charly Pierluigi" userId="81fb6f91-4e1a-468e-8303-904b88cb52f0" providerId="ADAL" clId="{261868E7-7B54-4FBB-87FC-FB45240FC463}" dt="2025-06-13T11:19:39.086" v="1975" actId="729"/>
        <pc:sldMkLst>
          <pc:docMk/>
          <pc:sldMk cId="1125363650" sldId="655"/>
        </pc:sldMkLst>
        <pc:graphicFrameChg chg="modGraphic">
          <ac:chgData name="Charly Pierluigi" userId="81fb6f91-4e1a-468e-8303-904b88cb52f0" providerId="ADAL" clId="{261868E7-7B54-4FBB-87FC-FB45240FC463}" dt="2025-06-11T13:53:14.133" v="753" actId="403"/>
          <ac:graphicFrameMkLst>
            <pc:docMk/>
            <pc:sldMk cId="1125363650" sldId="655"/>
            <ac:graphicFrameMk id="9" creationId="{00000000-0000-0000-0000-000000000000}"/>
          </ac:graphicFrameMkLst>
        </pc:graphicFrameChg>
      </pc:sldChg>
      <pc:sldChg chg="del mod modShow">
        <pc:chgData name="Charly Pierluigi" userId="81fb6f91-4e1a-468e-8303-904b88cb52f0" providerId="ADAL" clId="{261868E7-7B54-4FBB-87FC-FB45240FC463}" dt="2025-06-20T12:52:29.777" v="6073" actId="2696"/>
        <pc:sldMkLst>
          <pc:docMk/>
          <pc:sldMk cId="1635250309" sldId="656"/>
        </pc:sldMkLst>
      </pc:sldChg>
      <pc:sldChg chg="ord">
        <pc:chgData name="Charly Pierluigi" userId="81fb6f91-4e1a-468e-8303-904b88cb52f0" providerId="ADAL" clId="{261868E7-7B54-4FBB-87FC-FB45240FC463}" dt="2025-06-13T11:19:45.020" v="1979"/>
        <pc:sldMkLst>
          <pc:docMk/>
          <pc:sldMk cId="530509647" sldId="657"/>
        </pc:sldMkLst>
      </pc:sldChg>
      <pc:sldChg chg="ord">
        <pc:chgData name="Charly Pierluigi" userId="81fb6f91-4e1a-468e-8303-904b88cb52f0" providerId="ADAL" clId="{261868E7-7B54-4FBB-87FC-FB45240FC463}" dt="2025-06-13T11:19:45.020" v="1979"/>
        <pc:sldMkLst>
          <pc:docMk/>
          <pc:sldMk cId="4098235926" sldId="658"/>
        </pc:sldMkLst>
      </pc:sldChg>
      <pc:sldChg chg="modSp del mod">
        <pc:chgData name="Charly Pierluigi" userId="81fb6f91-4e1a-468e-8303-904b88cb52f0" providerId="ADAL" clId="{261868E7-7B54-4FBB-87FC-FB45240FC463}" dt="2025-06-11T13:45:08.404" v="280" actId="47"/>
        <pc:sldMkLst>
          <pc:docMk/>
          <pc:sldMk cId="1546459311" sldId="659"/>
        </pc:sldMkLst>
      </pc:sldChg>
      <pc:sldChg chg="addSp delSp modSp mod ord delAnim modAnim">
        <pc:chgData name="Charly Pierluigi" userId="81fb6f91-4e1a-468e-8303-904b88cb52f0" providerId="ADAL" clId="{261868E7-7B54-4FBB-87FC-FB45240FC463}" dt="2025-06-13T11:23:17.735" v="2097" actId="1076"/>
        <pc:sldMkLst>
          <pc:docMk/>
          <pc:sldMk cId="1622834387" sldId="660"/>
        </pc:sldMkLst>
        <pc:spChg chg="add mod topLvl">
          <ac:chgData name="Charly Pierluigi" userId="81fb6f91-4e1a-468e-8303-904b88cb52f0" providerId="ADAL" clId="{261868E7-7B54-4FBB-87FC-FB45240FC463}" dt="2025-06-13T11:16:55.217" v="1945" actId="14100"/>
          <ac:spMkLst>
            <pc:docMk/>
            <pc:sldMk cId="1622834387" sldId="660"/>
            <ac:spMk id="3" creationId="{7E51F251-1B1D-F5F7-6A4B-B67ADE170094}"/>
          </ac:spMkLst>
        </pc:spChg>
        <pc:spChg chg="add mod topLvl">
          <ac:chgData name="Charly Pierluigi" userId="81fb6f91-4e1a-468e-8303-904b88cb52f0" providerId="ADAL" clId="{261868E7-7B54-4FBB-87FC-FB45240FC463}" dt="2025-06-13T11:18:05.595" v="1968" actId="404"/>
          <ac:spMkLst>
            <pc:docMk/>
            <pc:sldMk cId="1622834387" sldId="660"/>
            <ac:spMk id="4" creationId="{2B85F456-B051-59C6-720A-8173D77887C1}"/>
          </ac:spMkLst>
        </pc:spChg>
        <pc:spChg chg="add mod ord topLvl">
          <ac:chgData name="Charly Pierluigi" userId="81fb6f91-4e1a-468e-8303-904b88cb52f0" providerId="ADAL" clId="{261868E7-7B54-4FBB-87FC-FB45240FC463}" dt="2025-06-13T11:23:17.735" v="2097" actId="1076"/>
          <ac:spMkLst>
            <pc:docMk/>
            <pc:sldMk cId="1622834387" sldId="660"/>
            <ac:spMk id="5" creationId="{3480CE8F-F6C3-8C63-21E9-830408BBE8DA}"/>
          </ac:spMkLst>
        </pc:spChg>
        <pc:spChg chg="mod">
          <ac:chgData name="Charly Pierluigi" userId="81fb6f91-4e1a-468e-8303-904b88cb52f0" providerId="ADAL" clId="{261868E7-7B54-4FBB-87FC-FB45240FC463}" dt="2025-06-13T11:08:08.626" v="1655" actId="1076"/>
          <ac:spMkLst>
            <pc:docMk/>
            <pc:sldMk cId="1622834387" sldId="660"/>
            <ac:spMk id="6" creationId="{04344905-E262-F527-3662-5E4E98EE65F1}"/>
          </ac:spMkLst>
        </pc:spChg>
        <pc:spChg chg="add mod topLvl">
          <ac:chgData name="Charly Pierluigi" userId="81fb6f91-4e1a-468e-8303-904b88cb52f0" providerId="ADAL" clId="{261868E7-7B54-4FBB-87FC-FB45240FC463}" dt="2025-06-13T11:17:47.685" v="1967" actId="1035"/>
          <ac:spMkLst>
            <pc:docMk/>
            <pc:sldMk cId="1622834387" sldId="660"/>
            <ac:spMk id="9" creationId="{71F71ED8-64DB-E55E-D4C4-B67C2732B1C0}"/>
          </ac:spMkLst>
        </pc:spChg>
        <pc:spChg chg="mod">
          <ac:chgData name="Charly Pierluigi" userId="81fb6f91-4e1a-468e-8303-904b88cb52f0" providerId="ADAL" clId="{261868E7-7B54-4FBB-87FC-FB45240FC463}" dt="2025-06-13T10:58:39.795" v="1448" actId="20577"/>
          <ac:spMkLst>
            <pc:docMk/>
            <pc:sldMk cId="1622834387" sldId="660"/>
            <ac:spMk id="11" creationId="{35FE26E1-E1DE-E017-B821-1644186CCAF0}"/>
          </ac:spMkLst>
        </pc:spChg>
        <pc:graphicFrameChg chg="add mod topLvl modGraphic">
          <ac:chgData name="Charly Pierluigi" userId="81fb6f91-4e1a-468e-8303-904b88cb52f0" providerId="ADAL" clId="{261868E7-7B54-4FBB-87FC-FB45240FC463}" dt="2025-06-13T11:23:13.866" v="2096" actId="798"/>
          <ac:graphicFrameMkLst>
            <pc:docMk/>
            <pc:sldMk cId="1622834387" sldId="660"/>
            <ac:graphicFrameMk id="2" creationId="{767BD562-B61E-2B39-EA6F-424B1A922583}"/>
          </ac:graphicFrameMkLst>
        </pc:graphicFrameChg>
      </pc:sldChg>
      <pc:sldChg chg="del">
        <pc:chgData name="Charly Pierluigi" userId="81fb6f91-4e1a-468e-8303-904b88cb52f0" providerId="ADAL" clId="{261868E7-7B54-4FBB-87FC-FB45240FC463}" dt="2025-06-13T10:55:48.056" v="1428" actId="47"/>
        <pc:sldMkLst>
          <pc:docMk/>
          <pc:sldMk cId="3574790446" sldId="661"/>
        </pc:sldMkLst>
      </pc:sldChg>
      <pc:sldChg chg="modSp mod ord">
        <pc:chgData name="Charly Pierluigi" userId="81fb6f91-4e1a-468e-8303-904b88cb52f0" providerId="ADAL" clId="{261868E7-7B54-4FBB-87FC-FB45240FC463}" dt="2025-06-13T11:18:35.110" v="1972"/>
        <pc:sldMkLst>
          <pc:docMk/>
          <pc:sldMk cId="2644219571" sldId="662"/>
        </pc:sldMkLst>
        <pc:spChg chg="mod">
          <ac:chgData name="Charly Pierluigi" userId="81fb6f91-4e1a-468e-8303-904b88cb52f0" providerId="ADAL" clId="{261868E7-7B54-4FBB-87FC-FB45240FC463}" dt="2025-06-13T10:58:29.386" v="1444"/>
          <ac:spMkLst>
            <pc:docMk/>
            <pc:sldMk cId="2644219571" sldId="662"/>
            <ac:spMk id="11" creationId="{E2B3A9C0-D792-A6D8-7D8A-C66A03DFEA90}"/>
          </ac:spMkLst>
        </pc:spChg>
      </pc:sldChg>
      <pc:sldChg chg="modSp mod">
        <pc:chgData name="Charly Pierluigi" userId="81fb6f91-4e1a-468e-8303-904b88cb52f0" providerId="ADAL" clId="{261868E7-7B54-4FBB-87FC-FB45240FC463}" dt="2025-06-17T06:43:37.333" v="3859" actId="20577"/>
        <pc:sldMkLst>
          <pc:docMk/>
          <pc:sldMk cId="2691652496" sldId="663"/>
        </pc:sldMkLst>
        <pc:spChg chg="mod">
          <ac:chgData name="Charly Pierluigi" userId="81fb6f91-4e1a-468e-8303-904b88cb52f0" providerId="ADAL" clId="{261868E7-7B54-4FBB-87FC-FB45240FC463}" dt="2025-06-11T13:51:59.823" v="737" actId="2711"/>
          <ac:spMkLst>
            <pc:docMk/>
            <pc:sldMk cId="2691652496" sldId="663"/>
            <ac:spMk id="2" creationId="{E00A0560-6E5B-3602-4CB4-2BC1C0B3A933}"/>
          </ac:spMkLst>
        </pc:spChg>
        <pc:spChg chg="mod">
          <ac:chgData name="Charly Pierluigi" userId="81fb6f91-4e1a-468e-8303-904b88cb52f0" providerId="ADAL" clId="{261868E7-7B54-4FBB-87FC-FB45240FC463}" dt="2025-06-11T13:52:03.225" v="738" actId="1076"/>
          <ac:spMkLst>
            <pc:docMk/>
            <pc:sldMk cId="2691652496" sldId="663"/>
            <ac:spMk id="4" creationId="{CE91D4A7-B26C-0293-4FD9-142551209026}"/>
          </ac:spMkLst>
        </pc:spChg>
        <pc:spChg chg="mod">
          <ac:chgData name="Charly Pierluigi" userId="81fb6f91-4e1a-468e-8303-904b88cb52f0" providerId="ADAL" clId="{261868E7-7B54-4FBB-87FC-FB45240FC463}" dt="2025-06-11T13:51:59.823" v="737" actId="2711"/>
          <ac:spMkLst>
            <pc:docMk/>
            <pc:sldMk cId="2691652496" sldId="663"/>
            <ac:spMk id="6" creationId="{B6DDDDF5-6B0F-C024-5700-0C142B8C27C4}"/>
          </ac:spMkLst>
        </pc:spChg>
        <pc:spChg chg="mod">
          <ac:chgData name="Charly Pierluigi" userId="81fb6f91-4e1a-468e-8303-904b88cb52f0" providerId="ADAL" clId="{261868E7-7B54-4FBB-87FC-FB45240FC463}" dt="2025-06-17T06:43:37.333" v="3859" actId="20577"/>
          <ac:spMkLst>
            <pc:docMk/>
            <pc:sldMk cId="2691652496" sldId="663"/>
            <ac:spMk id="11" creationId="{B7AD5A8B-1BCE-8273-D305-D9C7975E56BE}"/>
          </ac:spMkLst>
        </pc:spChg>
      </pc:sldChg>
      <pc:sldChg chg="addSp delSp modSp mod addAnim delAnim modAnim">
        <pc:chgData name="Charly Pierluigi" userId="81fb6f91-4e1a-468e-8303-904b88cb52f0" providerId="ADAL" clId="{261868E7-7B54-4FBB-87FC-FB45240FC463}" dt="2025-06-17T06:56:56.402" v="5258" actId="20577"/>
        <pc:sldMkLst>
          <pc:docMk/>
          <pc:sldMk cId="1838411410" sldId="664"/>
        </pc:sldMkLst>
        <pc:spChg chg="add del mod">
          <ac:chgData name="Charly Pierluigi" userId="81fb6f91-4e1a-468e-8303-904b88cb52f0" providerId="ADAL" clId="{261868E7-7B54-4FBB-87FC-FB45240FC463}" dt="2025-06-17T06:52:07.603" v="4541" actId="20577"/>
          <ac:spMkLst>
            <pc:docMk/>
            <pc:sldMk cId="1838411410" sldId="664"/>
            <ac:spMk id="6" creationId="{64168AB1-C37B-2D7C-4784-98F8396D8013}"/>
          </ac:spMkLst>
        </pc:spChg>
        <pc:spChg chg="add del mod">
          <ac:chgData name="Charly Pierluigi" userId="81fb6f91-4e1a-468e-8303-904b88cb52f0" providerId="ADAL" clId="{261868E7-7B54-4FBB-87FC-FB45240FC463}" dt="2025-06-17T06:56:56.402" v="5258" actId="20577"/>
          <ac:spMkLst>
            <pc:docMk/>
            <pc:sldMk cId="1838411410" sldId="664"/>
            <ac:spMk id="7" creationId="{B6BA857D-E30E-22A1-F9D3-D68FDAA4ED36}"/>
          </ac:spMkLst>
        </pc:spChg>
        <pc:spChg chg="mod">
          <ac:chgData name="Charly Pierluigi" userId="81fb6f91-4e1a-468e-8303-904b88cb52f0" providerId="ADAL" clId="{261868E7-7B54-4FBB-87FC-FB45240FC463}" dt="2025-06-17T06:48:44.531" v="4159"/>
          <ac:spMkLst>
            <pc:docMk/>
            <pc:sldMk cId="1838411410" sldId="664"/>
            <ac:spMk id="11" creationId="{6D2A9F1E-731C-2D62-B7FD-91843519E36C}"/>
          </ac:spMkLst>
        </pc:spChg>
        <pc:spChg chg="mod">
          <ac:chgData name="Charly Pierluigi" userId="81fb6f91-4e1a-468e-8303-904b88cb52f0" providerId="ADAL" clId="{261868E7-7B54-4FBB-87FC-FB45240FC463}" dt="2025-06-13T10:50:03.648" v="1267" actId="1035"/>
          <ac:spMkLst>
            <pc:docMk/>
            <pc:sldMk cId="1838411410" sldId="664"/>
            <ac:spMk id="13" creationId="{E3E4B3F1-A2BE-2453-7650-A33D89F1BE6E}"/>
          </ac:spMkLst>
        </pc:spChg>
        <pc:cxnChg chg="add mod">
          <ac:chgData name="Charly Pierluigi" userId="81fb6f91-4e1a-468e-8303-904b88cb52f0" providerId="ADAL" clId="{261868E7-7B54-4FBB-87FC-FB45240FC463}" dt="2025-06-13T10:50:00.407" v="1259" actId="14100"/>
          <ac:cxnSpMkLst>
            <pc:docMk/>
            <pc:sldMk cId="1838411410" sldId="664"/>
            <ac:cxnSpMk id="3" creationId="{3DE826F7-7235-0041-D9C7-9A98217C14F6}"/>
          </ac:cxnSpMkLst>
        </pc:cxnChg>
        <pc:cxnChg chg="add del mod">
          <ac:chgData name="Charly Pierluigi" userId="81fb6f91-4e1a-468e-8303-904b88cb52f0" providerId="ADAL" clId="{261868E7-7B54-4FBB-87FC-FB45240FC463}" dt="2025-06-17T06:56:36.259" v="5154" actId="20577"/>
          <ac:cxnSpMkLst>
            <pc:docMk/>
            <pc:sldMk cId="1838411410" sldId="664"/>
            <ac:cxnSpMk id="8" creationId="{230E5F76-11EE-04E5-18B3-42EDB9D8B719}"/>
          </ac:cxnSpMkLst>
        </pc:cxnChg>
      </pc:sldChg>
      <pc:sldChg chg="modSp mod">
        <pc:chgData name="Charly Pierluigi" userId="81fb6f91-4e1a-468e-8303-904b88cb52f0" providerId="ADAL" clId="{261868E7-7B54-4FBB-87FC-FB45240FC463}" dt="2025-06-11T13:58:43.822" v="995" actId="1076"/>
        <pc:sldMkLst>
          <pc:docMk/>
          <pc:sldMk cId="1690211925" sldId="665"/>
        </pc:sldMkLst>
        <pc:spChg chg="mod">
          <ac:chgData name="Charly Pierluigi" userId="81fb6f91-4e1a-468e-8303-904b88cb52f0" providerId="ADAL" clId="{261868E7-7B54-4FBB-87FC-FB45240FC463}" dt="2025-06-11T13:58:43.822" v="995" actId="1076"/>
          <ac:spMkLst>
            <pc:docMk/>
            <pc:sldMk cId="1690211925" sldId="665"/>
            <ac:spMk id="4" creationId="{EE24F46D-E869-8556-9B6B-2C98317223C5}"/>
          </ac:spMkLst>
        </pc:spChg>
        <pc:spChg chg="mod">
          <ac:chgData name="Charly Pierluigi" userId="81fb6f91-4e1a-468e-8303-904b88cb52f0" providerId="ADAL" clId="{261868E7-7B54-4FBB-87FC-FB45240FC463}" dt="2025-06-11T13:58:40.542" v="994" actId="20577"/>
          <ac:spMkLst>
            <pc:docMk/>
            <pc:sldMk cId="1690211925" sldId="665"/>
            <ac:spMk id="5" creationId="{EB5F95F4-1B51-2142-21AA-D23E0642E891}"/>
          </ac:spMkLst>
        </pc:spChg>
        <pc:spChg chg="mod">
          <ac:chgData name="Charly Pierluigi" userId="81fb6f91-4e1a-468e-8303-904b88cb52f0" providerId="ADAL" clId="{261868E7-7B54-4FBB-87FC-FB45240FC463}" dt="2025-06-11T13:52:39.794" v="745" actId="2711"/>
          <ac:spMkLst>
            <pc:docMk/>
            <pc:sldMk cId="1690211925" sldId="665"/>
            <ac:spMk id="7" creationId="{ACE7BF97-9F79-A7C3-0E07-63D6E3659A24}"/>
          </ac:spMkLst>
        </pc:spChg>
      </pc:sldChg>
      <pc:sldChg chg="modSp mod">
        <pc:chgData name="Charly Pierluigi" userId="81fb6f91-4e1a-468e-8303-904b88cb52f0" providerId="ADAL" clId="{261868E7-7B54-4FBB-87FC-FB45240FC463}" dt="2025-06-17T07:10:01.939" v="5646" actId="403"/>
        <pc:sldMkLst>
          <pc:docMk/>
          <pc:sldMk cId="181504163" sldId="667"/>
        </pc:sldMkLst>
        <pc:spChg chg="mod">
          <ac:chgData name="Charly Pierluigi" userId="81fb6f91-4e1a-468e-8303-904b88cb52f0" providerId="ADAL" clId="{261868E7-7B54-4FBB-87FC-FB45240FC463}" dt="2025-06-17T07:09:52.510" v="5644" actId="207"/>
          <ac:spMkLst>
            <pc:docMk/>
            <pc:sldMk cId="181504163" sldId="667"/>
            <ac:spMk id="4" creationId="{746B4C86-A5CA-243A-4894-A5C755CFB243}"/>
          </ac:spMkLst>
        </pc:spChg>
        <pc:graphicFrameChg chg="modGraphic">
          <ac:chgData name="Charly Pierluigi" userId="81fb6f91-4e1a-468e-8303-904b88cb52f0" providerId="ADAL" clId="{261868E7-7B54-4FBB-87FC-FB45240FC463}" dt="2025-06-17T07:10:01.939" v="5646" actId="403"/>
          <ac:graphicFrameMkLst>
            <pc:docMk/>
            <pc:sldMk cId="181504163" sldId="667"/>
            <ac:graphicFrameMk id="12" creationId="{A6643489-BD06-93D6-4F3B-3C774151BF6B}"/>
          </ac:graphicFrameMkLst>
        </pc:graphicFrameChg>
      </pc:sldChg>
      <pc:sldChg chg="modSp mod">
        <pc:chgData name="Charly Pierluigi" userId="81fb6f91-4e1a-468e-8303-904b88cb52f0" providerId="ADAL" clId="{261868E7-7B54-4FBB-87FC-FB45240FC463}" dt="2025-06-17T06:59:04.838" v="5306" actId="207"/>
        <pc:sldMkLst>
          <pc:docMk/>
          <pc:sldMk cId="4054184293" sldId="671"/>
        </pc:sldMkLst>
        <pc:spChg chg="mod">
          <ac:chgData name="Charly Pierluigi" userId="81fb6f91-4e1a-468e-8303-904b88cb52f0" providerId="ADAL" clId="{261868E7-7B54-4FBB-87FC-FB45240FC463}" dt="2025-06-13T11:24:23.148" v="2144" actId="20577"/>
          <ac:spMkLst>
            <pc:docMk/>
            <pc:sldMk cId="4054184293" sldId="671"/>
            <ac:spMk id="2" creationId="{5E88C9D1-6BEF-D64D-5400-9AB91C610704}"/>
          </ac:spMkLst>
        </pc:spChg>
        <pc:spChg chg="mod">
          <ac:chgData name="Charly Pierluigi" userId="81fb6f91-4e1a-468e-8303-904b88cb52f0" providerId="ADAL" clId="{261868E7-7B54-4FBB-87FC-FB45240FC463}" dt="2025-06-17T06:59:04.838" v="5306" actId="207"/>
          <ac:spMkLst>
            <pc:docMk/>
            <pc:sldMk cId="4054184293" sldId="671"/>
            <ac:spMk id="4" creationId="{756D2664-A1B7-4EF2-4AF5-5BC06329165E}"/>
          </ac:spMkLst>
        </pc:spChg>
        <pc:picChg chg="mod">
          <ac:chgData name="Charly Pierluigi" userId="81fb6f91-4e1a-468e-8303-904b88cb52f0" providerId="ADAL" clId="{261868E7-7B54-4FBB-87FC-FB45240FC463}" dt="2025-06-17T06:58:26.354" v="5285" actId="1076"/>
          <ac:picMkLst>
            <pc:docMk/>
            <pc:sldMk cId="4054184293" sldId="671"/>
            <ac:picMk id="5" creationId="{D9F18E4A-D43F-F307-4CE8-EB7433A711D6}"/>
          </ac:picMkLst>
        </pc:picChg>
      </pc:sldChg>
      <pc:sldChg chg="modSp mod">
        <pc:chgData name="Charly Pierluigi" userId="81fb6f91-4e1a-468e-8303-904b88cb52f0" providerId="ADAL" clId="{261868E7-7B54-4FBB-87FC-FB45240FC463}" dt="2025-06-17T06:59:40.019" v="5307" actId="1076"/>
        <pc:sldMkLst>
          <pc:docMk/>
          <pc:sldMk cId="1081760143" sldId="672"/>
        </pc:sldMkLst>
        <pc:picChg chg="mod">
          <ac:chgData name="Charly Pierluigi" userId="81fb6f91-4e1a-468e-8303-904b88cb52f0" providerId="ADAL" clId="{261868E7-7B54-4FBB-87FC-FB45240FC463}" dt="2025-06-06T09:30:50.885" v="153" actId="1076"/>
          <ac:picMkLst>
            <pc:docMk/>
            <pc:sldMk cId="1081760143" sldId="672"/>
            <ac:picMk id="13" creationId="{62229AF1-B938-88DE-5AE8-6A1F93557370}"/>
          </ac:picMkLst>
        </pc:picChg>
        <pc:picChg chg="mod">
          <ac:chgData name="Charly Pierluigi" userId="81fb6f91-4e1a-468e-8303-904b88cb52f0" providerId="ADAL" clId="{261868E7-7B54-4FBB-87FC-FB45240FC463}" dt="2025-06-17T06:59:40.019" v="5307" actId="1076"/>
          <ac:picMkLst>
            <pc:docMk/>
            <pc:sldMk cId="1081760143" sldId="672"/>
            <ac:picMk id="15" creationId="{AC46673D-E1FD-4CDD-F018-28DF32888FB3}"/>
          </ac:picMkLst>
        </pc:picChg>
      </pc:sldChg>
      <pc:sldChg chg="addSp delSp modSp del mod ord delAnim modAnim">
        <pc:chgData name="Charly Pierluigi" userId="81fb6f91-4e1a-468e-8303-904b88cb52f0" providerId="ADAL" clId="{261868E7-7B54-4FBB-87FC-FB45240FC463}" dt="2025-06-17T07:12:25.242" v="5718" actId="2696"/>
        <pc:sldMkLst>
          <pc:docMk/>
          <pc:sldMk cId="1866072099" sldId="674"/>
        </pc:sldMkLst>
      </pc:sldChg>
      <pc:sldChg chg="addSp delSp modSp add del mod">
        <pc:chgData name="Charly Pierluigi" userId="81fb6f91-4e1a-468e-8303-904b88cb52f0" providerId="ADAL" clId="{261868E7-7B54-4FBB-87FC-FB45240FC463}" dt="2025-06-17T07:14:22.729" v="5840" actId="2696"/>
        <pc:sldMkLst>
          <pc:docMk/>
          <pc:sldMk cId="2506630511" sldId="674"/>
        </pc:sldMkLst>
      </pc:sldChg>
      <pc:sldChg chg="add">
        <pc:chgData name="Charly Pierluigi" userId="81fb6f91-4e1a-468e-8303-904b88cb52f0" providerId="ADAL" clId="{261868E7-7B54-4FBB-87FC-FB45240FC463}" dt="2025-06-17T07:14:29.093" v="5841"/>
        <pc:sldMkLst>
          <pc:docMk/>
          <pc:sldMk cId="3674038561" sldId="674"/>
        </pc:sldMkLst>
      </pc:sldChg>
      <pc:sldChg chg="del">
        <pc:chgData name="Charly Pierluigi" userId="81fb6f91-4e1a-468e-8303-904b88cb52f0" providerId="ADAL" clId="{261868E7-7B54-4FBB-87FC-FB45240FC463}" dt="2025-06-11T13:45:34.240" v="285" actId="47"/>
        <pc:sldMkLst>
          <pc:docMk/>
          <pc:sldMk cId="1186049428" sldId="675"/>
        </pc:sldMkLst>
      </pc:sldChg>
      <pc:sldChg chg="add del">
        <pc:chgData name="Charly Pierluigi" userId="81fb6f91-4e1a-468e-8303-904b88cb52f0" providerId="ADAL" clId="{261868E7-7B54-4FBB-87FC-FB45240FC463}" dt="2025-06-11T13:45:34.240" v="285" actId="47"/>
        <pc:sldMkLst>
          <pc:docMk/>
          <pc:sldMk cId="3172919041" sldId="676"/>
        </pc:sldMkLst>
      </pc:sldChg>
      <pc:sldChg chg="new del">
        <pc:chgData name="Charly Pierluigi" userId="81fb6f91-4e1a-468e-8303-904b88cb52f0" providerId="ADAL" clId="{261868E7-7B54-4FBB-87FC-FB45240FC463}" dt="2025-06-06T09:37:00.274" v="178" actId="2696"/>
        <pc:sldMkLst>
          <pc:docMk/>
          <pc:sldMk cId="4098978600" sldId="676"/>
        </pc:sldMkLst>
      </pc:sldChg>
      <pc:sldChg chg="add ord">
        <pc:chgData name="Charly Pierluigi" userId="81fb6f91-4e1a-468e-8303-904b88cb52f0" providerId="ADAL" clId="{261868E7-7B54-4FBB-87FC-FB45240FC463}" dt="2025-06-11T13:45:07.033" v="279"/>
        <pc:sldMkLst>
          <pc:docMk/>
          <pc:sldMk cId="947640442" sldId="677"/>
        </pc:sldMkLst>
      </pc:sldChg>
      <pc:sldChg chg="add ord">
        <pc:chgData name="Charly Pierluigi" userId="81fb6f91-4e1a-468e-8303-904b88cb52f0" providerId="ADAL" clId="{261868E7-7B54-4FBB-87FC-FB45240FC463}" dt="2025-06-11T13:45:14.864" v="283"/>
        <pc:sldMkLst>
          <pc:docMk/>
          <pc:sldMk cId="3982827000" sldId="678"/>
        </pc:sldMkLst>
      </pc:sldChg>
      <pc:sldChg chg="modSp add modAnim">
        <pc:chgData name="Charly Pierluigi" userId="81fb6f91-4e1a-468e-8303-904b88cb52f0" providerId="ADAL" clId="{261868E7-7B54-4FBB-87FC-FB45240FC463}" dt="2025-06-18T13:10:51.122" v="6009" actId="20577"/>
        <pc:sldMkLst>
          <pc:docMk/>
          <pc:sldMk cId="54580164" sldId="679"/>
        </pc:sldMkLst>
        <pc:spChg chg="mod">
          <ac:chgData name="Charly Pierluigi" userId="81fb6f91-4e1a-468e-8303-904b88cb52f0" providerId="ADAL" clId="{261868E7-7B54-4FBB-87FC-FB45240FC463}" dt="2025-06-18T13:10:51.122" v="6009" actId="20577"/>
          <ac:spMkLst>
            <pc:docMk/>
            <pc:sldMk cId="54580164" sldId="679"/>
            <ac:spMk id="6" creationId="{2BABBCE3-2E83-384B-F7C7-AE5D8FB3A74C}"/>
          </ac:spMkLst>
        </pc:spChg>
      </pc:sldChg>
      <pc:sldChg chg="add modAnim">
        <pc:chgData name="Charly Pierluigi" userId="81fb6f91-4e1a-468e-8303-904b88cb52f0" providerId="ADAL" clId="{261868E7-7B54-4FBB-87FC-FB45240FC463}" dt="2025-06-18T13:10:59.801" v="6010"/>
        <pc:sldMkLst>
          <pc:docMk/>
          <pc:sldMk cId="2284218099" sldId="680"/>
        </pc:sldMkLst>
      </pc:sldChg>
      <pc:sldChg chg="addSp delSp modSp new mod ord">
        <pc:chgData name="Charly Pierluigi" userId="81fb6f91-4e1a-468e-8303-904b88cb52f0" providerId="ADAL" clId="{261868E7-7B54-4FBB-87FC-FB45240FC463}" dt="2025-06-18T13:09:43.547" v="6005" actId="1076"/>
        <pc:sldMkLst>
          <pc:docMk/>
          <pc:sldMk cId="3335525741" sldId="681"/>
        </pc:sldMkLst>
        <pc:spChg chg="add mod">
          <ac:chgData name="Charly Pierluigi" userId="81fb6f91-4e1a-468e-8303-904b88cb52f0" providerId="ADAL" clId="{261868E7-7B54-4FBB-87FC-FB45240FC463}" dt="2025-06-13T10:58:43.315" v="1449"/>
          <ac:spMkLst>
            <pc:docMk/>
            <pc:sldMk cId="3335525741" sldId="681"/>
            <ac:spMk id="12" creationId="{1D74F972-DF78-AC39-103A-7315A40E9E28}"/>
          </ac:spMkLst>
        </pc:spChg>
        <pc:graphicFrameChg chg="add mod modGraphic">
          <ac:chgData name="Charly Pierluigi" userId="81fb6f91-4e1a-468e-8303-904b88cb52f0" providerId="ADAL" clId="{261868E7-7B54-4FBB-87FC-FB45240FC463}" dt="2025-06-18T13:09:43.547" v="6005" actId="1076"/>
          <ac:graphicFrameMkLst>
            <pc:docMk/>
            <pc:sldMk cId="3335525741" sldId="681"/>
            <ac:graphicFrameMk id="13" creationId="{E8FDD95F-F1D5-C872-E0B4-F63FBDCDA20A}"/>
          </ac:graphicFrameMkLst>
        </pc:graphicFrameChg>
      </pc:sldChg>
      <pc:sldChg chg="new del">
        <pc:chgData name="Charly Pierluigi" userId="81fb6f91-4e1a-468e-8303-904b88cb52f0" providerId="ADAL" clId="{261868E7-7B54-4FBB-87FC-FB45240FC463}" dt="2025-06-11T13:47:44.961" v="326" actId="47"/>
        <pc:sldMkLst>
          <pc:docMk/>
          <pc:sldMk cId="4168146164" sldId="681"/>
        </pc:sldMkLst>
      </pc:sldChg>
      <pc:sldChg chg="addSp delSp modSp add mod ord delAnim modAnim">
        <pc:chgData name="Charly Pierluigi" userId="81fb6f91-4e1a-468e-8303-904b88cb52f0" providerId="ADAL" clId="{261868E7-7B54-4FBB-87FC-FB45240FC463}" dt="2025-06-17T07:00:03.755" v="5308"/>
        <pc:sldMkLst>
          <pc:docMk/>
          <pc:sldMk cId="1957329388" sldId="682"/>
        </pc:sldMkLst>
        <pc:spChg chg="add mod">
          <ac:chgData name="Charly Pierluigi" userId="81fb6f91-4e1a-468e-8303-904b88cb52f0" providerId="ADAL" clId="{261868E7-7B54-4FBB-87FC-FB45240FC463}" dt="2025-06-16T07:27:29.049" v="2579" actId="14100"/>
          <ac:spMkLst>
            <pc:docMk/>
            <pc:sldMk cId="1957329388" sldId="682"/>
            <ac:spMk id="3" creationId="{8CD40EF8-34D6-1B95-5C7F-C49D936CB605}"/>
          </ac:spMkLst>
        </pc:spChg>
        <pc:spChg chg="add mod">
          <ac:chgData name="Charly Pierluigi" userId="81fb6f91-4e1a-468e-8303-904b88cb52f0" providerId="ADAL" clId="{261868E7-7B54-4FBB-87FC-FB45240FC463}" dt="2025-06-16T07:37:11.181" v="2738" actId="20577"/>
          <ac:spMkLst>
            <pc:docMk/>
            <pc:sldMk cId="1957329388" sldId="682"/>
            <ac:spMk id="4" creationId="{44C40688-2701-61B5-0537-DCACEF766114}"/>
          </ac:spMkLst>
        </pc:spChg>
        <pc:spChg chg="mod">
          <ac:chgData name="Charly Pierluigi" userId="81fb6f91-4e1a-468e-8303-904b88cb52f0" providerId="ADAL" clId="{261868E7-7B54-4FBB-87FC-FB45240FC463}" dt="2025-06-16T07:26:40.918" v="2471" actId="20577"/>
          <ac:spMkLst>
            <pc:docMk/>
            <pc:sldMk cId="1957329388" sldId="682"/>
            <ac:spMk id="11" creationId="{F7E16361-DDA0-C25B-D729-F3906EBD02D3}"/>
          </ac:spMkLst>
        </pc:spChg>
        <pc:graphicFrameChg chg="add mod modGraphic">
          <ac:chgData name="Charly Pierluigi" userId="81fb6f91-4e1a-468e-8303-904b88cb52f0" providerId="ADAL" clId="{261868E7-7B54-4FBB-87FC-FB45240FC463}" dt="2025-06-16T08:07:48.304" v="3577" actId="404"/>
          <ac:graphicFrameMkLst>
            <pc:docMk/>
            <pc:sldMk cId="1957329388" sldId="682"/>
            <ac:graphicFrameMk id="8" creationId="{8B00AF1C-91BC-F486-430D-33DBDC4BF3E9}"/>
          </ac:graphicFrameMkLst>
        </pc:graphicFrameChg>
      </pc:sldChg>
      <pc:sldChg chg="addSp delSp modSp add mod ord">
        <pc:chgData name="Charly Pierluigi" userId="81fb6f91-4e1a-468e-8303-904b88cb52f0" providerId="ADAL" clId="{261868E7-7B54-4FBB-87FC-FB45240FC463}" dt="2025-06-16T08:06:21.305" v="3573" actId="1076"/>
        <pc:sldMkLst>
          <pc:docMk/>
          <pc:sldMk cId="723240255" sldId="683"/>
        </pc:sldMkLst>
        <pc:spChg chg="mod">
          <ac:chgData name="Charly Pierluigi" userId="81fb6f91-4e1a-468e-8303-904b88cb52f0" providerId="ADAL" clId="{261868E7-7B54-4FBB-87FC-FB45240FC463}" dt="2025-06-16T07:57:28.588" v="2896" actId="20577"/>
          <ac:spMkLst>
            <pc:docMk/>
            <pc:sldMk cId="723240255" sldId="683"/>
            <ac:spMk id="3" creationId="{215ABA18-1590-31DE-B24D-5752316923C6}"/>
          </ac:spMkLst>
        </pc:spChg>
        <pc:spChg chg="add mod">
          <ac:chgData name="Charly Pierluigi" userId="81fb6f91-4e1a-468e-8303-904b88cb52f0" providerId="ADAL" clId="{261868E7-7B54-4FBB-87FC-FB45240FC463}" dt="2025-06-16T08:06:21.305" v="3573" actId="1076"/>
          <ac:spMkLst>
            <pc:docMk/>
            <pc:sldMk cId="723240255" sldId="683"/>
            <ac:spMk id="9" creationId="{F669BD4D-05AA-D524-E6FF-5F9320C96FBF}"/>
          </ac:spMkLst>
        </pc:spChg>
      </pc:sldChg>
      <pc:sldChg chg="new del">
        <pc:chgData name="Charly Pierluigi" userId="81fb6f91-4e1a-468e-8303-904b88cb52f0" providerId="ADAL" clId="{261868E7-7B54-4FBB-87FC-FB45240FC463}" dt="2025-06-16T07:57:14.167" v="2888" actId="680"/>
        <pc:sldMkLst>
          <pc:docMk/>
          <pc:sldMk cId="2494845067" sldId="683"/>
        </pc:sldMkLst>
      </pc:sldChg>
      <pc:sldChg chg="addSp delSp modSp new mod modNotesTx">
        <pc:chgData name="Charly Pierluigi" userId="81fb6f91-4e1a-468e-8303-904b88cb52f0" providerId="ADAL" clId="{261868E7-7B54-4FBB-87FC-FB45240FC463}" dt="2025-06-17T07:09:44.642" v="5643" actId="20577"/>
        <pc:sldMkLst>
          <pc:docMk/>
          <pc:sldMk cId="1271397634" sldId="684"/>
        </pc:sldMkLst>
        <pc:spChg chg="mod">
          <ac:chgData name="Charly Pierluigi" userId="81fb6f91-4e1a-468e-8303-904b88cb52f0" providerId="ADAL" clId="{261868E7-7B54-4FBB-87FC-FB45240FC463}" dt="2025-06-17T07:09:44.642" v="5643" actId="20577"/>
          <ac:spMkLst>
            <pc:docMk/>
            <pc:sldMk cId="1271397634" sldId="684"/>
            <ac:spMk id="2" creationId="{4A062B1C-5754-5EBA-C353-6EDE5133C3D2}"/>
          </ac:spMkLst>
        </pc:spChg>
        <pc:spChg chg="mod">
          <ac:chgData name="Charly Pierluigi" userId="81fb6f91-4e1a-468e-8303-904b88cb52f0" providerId="ADAL" clId="{261868E7-7B54-4FBB-87FC-FB45240FC463}" dt="2025-06-17T07:05:35.657" v="5562" actId="20577"/>
          <ac:spMkLst>
            <pc:docMk/>
            <pc:sldMk cId="1271397634" sldId="684"/>
            <ac:spMk id="7" creationId="{E77F7123-7C0F-ECF9-7DA8-CE1E47D91D07}"/>
          </ac:spMkLst>
        </pc:spChg>
        <pc:spChg chg="mod">
          <ac:chgData name="Charly Pierluigi" userId="81fb6f91-4e1a-468e-8303-904b88cb52f0" providerId="ADAL" clId="{261868E7-7B54-4FBB-87FC-FB45240FC463}" dt="2025-06-17T07:04:23.745" v="5526" actId="1076"/>
          <ac:spMkLst>
            <pc:docMk/>
            <pc:sldMk cId="1271397634" sldId="684"/>
            <ac:spMk id="8" creationId="{A7A910D5-6C18-84DF-BFE0-F26588A6C625}"/>
          </ac:spMkLst>
        </pc:spChg>
        <pc:spChg chg="add mod">
          <ac:chgData name="Charly Pierluigi" userId="81fb6f91-4e1a-468e-8303-904b88cb52f0" providerId="ADAL" clId="{261868E7-7B54-4FBB-87FC-FB45240FC463}" dt="2025-06-17T07:07:38.929" v="5591" actId="1076"/>
          <ac:spMkLst>
            <pc:docMk/>
            <pc:sldMk cId="1271397634" sldId="684"/>
            <ac:spMk id="11" creationId="{BB39CED4-6812-8BCC-AB4B-A54ACB7FF06C}"/>
          </ac:spMkLst>
        </pc:spChg>
        <pc:picChg chg="add mod">
          <ac:chgData name="Charly Pierluigi" userId="81fb6f91-4e1a-468e-8303-904b88cb52f0" providerId="ADAL" clId="{261868E7-7B54-4FBB-87FC-FB45240FC463}" dt="2025-06-17T07:04:15.065" v="5520" actId="1076"/>
          <ac:picMkLst>
            <pc:docMk/>
            <pc:sldMk cId="1271397634" sldId="684"/>
            <ac:picMk id="1026" creationId="{9E503CB7-0094-446B-9585-621CA2EC495B}"/>
          </ac:picMkLst>
        </pc:picChg>
        <pc:cxnChg chg="add mod">
          <ac:chgData name="Charly Pierluigi" userId="81fb6f91-4e1a-468e-8303-904b88cb52f0" providerId="ADAL" clId="{261868E7-7B54-4FBB-87FC-FB45240FC463}" dt="2025-06-17T07:07:35.447" v="5590" actId="1076"/>
          <ac:cxnSpMkLst>
            <pc:docMk/>
            <pc:sldMk cId="1271397634" sldId="684"/>
            <ac:cxnSpMk id="10" creationId="{69972B5B-EC7B-138A-79BB-BB6072D59EB0}"/>
          </ac:cxnSpMkLst>
        </pc:cxnChg>
      </pc:sldChg>
      <pc:sldChg chg="addSp modSp new mod">
        <pc:chgData name="Charly Pierluigi" userId="81fb6f91-4e1a-468e-8303-904b88cb52f0" providerId="ADAL" clId="{261868E7-7B54-4FBB-87FC-FB45240FC463}" dt="2025-06-17T06:43:19.139" v="3839" actId="1076"/>
        <pc:sldMkLst>
          <pc:docMk/>
          <pc:sldMk cId="1100766283" sldId="685"/>
        </pc:sldMkLst>
        <pc:spChg chg="mod">
          <ac:chgData name="Charly Pierluigi" userId="81fb6f91-4e1a-468e-8303-904b88cb52f0" providerId="ADAL" clId="{261868E7-7B54-4FBB-87FC-FB45240FC463}" dt="2025-06-17T06:43:16.246" v="3838" actId="1076"/>
          <ac:spMkLst>
            <pc:docMk/>
            <pc:sldMk cId="1100766283" sldId="685"/>
            <ac:spMk id="2" creationId="{10D1F9B9-FBEA-7E38-9C93-92270E1930AF}"/>
          </ac:spMkLst>
        </pc:spChg>
        <pc:graphicFrameChg chg="add mod">
          <ac:chgData name="Charly Pierluigi" userId="81fb6f91-4e1a-468e-8303-904b88cb52f0" providerId="ADAL" clId="{261868E7-7B54-4FBB-87FC-FB45240FC463}" dt="2025-06-17T06:43:19.139" v="3839" actId="1076"/>
          <ac:graphicFrameMkLst>
            <pc:docMk/>
            <pc:sldMk cId="1100766283" sldId="685"/>
            <ac:graphicFrameMk id="9" creationId="{01BA6014-014E-CE92-87B9-67C3ACED5059}"/>
          </ac:graphicFrameMkLst>
        </pc:graphicFrameChg>
      </pc:sldChg>
      <pc:sldChg chg="addSp delSp modSp new mod modClrScheme chgLayout">
        <pc:chgData name="Charly Pierluigi" userId="81fb6f91-4e1a-468e-8303-904b88cb52f0" providerId="ADAL" clId="{261868E7-7B54-4FBB-87FC-FB45240FC463}" dt="2025-06-17T07:11:42.217" v="5677" actId="404"/>
        <pc:sldMkLst>
          <pc:docMk/>
          <pc:sldMk cId="1939308691" sldId="686"/>
        </pc:sldMkLst>
        <pc:spChg chg="mod ord">
          <ac:chgData name="Charly Pierluigi" userId="81fb6f91-4e1a-468e-8303-904b88cb52f0" providerId="ADAL" clId="{261868E7-7B54-4FBB-87FC-FB45240FC463}" dt="2025-06-17T07:11:14.976" v="5648" actId="700"/>
          <ac:spMkLst>
            <pc:docMk/>
            <pc:sldMk cId="1939308691" sldId="686"/>
            <ac:spMk id="3" creationId="{DA501530-DE6F-391A-9529-BC141EF42F88}"/>
          </ac:spMkLst>
        </pc:spChg>
        <pc:spChg chg="mod">
          <ac:chgData name="Charly Pierluigi" userId="81fb6f91-4e1a-468e-8303-904b88cb52f0" providerId="ADAL" clId="{261868E7-7B54-4FBB-87FC-FB45240FC463}" dt="2025-06-17T07:11:42.217" v="5677" actId="404"/>
          <ac:spMkLst>
            <pc:docMk/>
            <pc:sldMk cId="1939308691" sldId="686"/>
            <ac:spMk id="9" creationId="{E48DD1E3-FF08-1323-D9B7-CFF5BB986342}"/>
          </ac:spMkLst>
        </pc:spChg>
        <pc:spChg chg="add mod ord">
          <ac:chgData name="Charly Pierluigi" userId="81fb6f91-4e1a-468e-8303-904b88cb52f0" providerId="ADAL" clId="{261868E7-7B54-4FBB-87FC-FB45240FC463}" dt="2025-06-17T07:11:15.051" v="5649" actId="27636"/>
          <ac:spMkLst>
            <pc:docMk/>
            <pc:sldMk cId="1939308691" sldId="686"/>
            <ac:spMk id="10" creationId="{82285BD8-F708-F0AB-73D6-235F1992DF6E}"/>
          </ac:spMkLst>
        </pc:spChg>
        <pc:spChg chg="mod">
          <ac:chgData name="Charly Pierluigi" userId="81fb6f91-4e1a-468e-8303-904b88cb52f0" providerId="ADAL" clId="{261868E7-7B54-4FBB-87FC-FB45240FC463}" dt="2025-06-17T07:11:15.059" v="5654" actId="27636"/>
          <ac:spMkLst>
            <pc:docMk/>
            <pc:sldMk cId="1939308691" sldId="686"/>
            <ac:spMk id="11" creationId="{1868C163-8875-1D0C-2C70-D9251644EEEC}"/>
          </ac:spMkLst>
        </pc:spChg>
        <pc:spChg chg="add mod ord">
          <ac:chgData name="Charly Pierluigi" userId="81fb6f91-4e1a-468e-8303-904b88cb52f0" providerId="ADAL" clId="{261868E7-7B54-4FBB-87FC-FB45240FC463}" dt="2025-06-17T07:11:15.058" v="5653" actId="27636"/>
          <ac:spMkLst>
            <pc:docMk/>
            <pc:sldMk cId="1939308691" sldId="686"/>
            <ac:spMk id="12" creationId="{3BD433EB-23A2-3738-FCC5-1794EF8346FC}"/>
          </ac:spMkLst>
        </pc:spChg>
        <pc:spChg chg="add mod ord">
          <ac:chgData name="Charly Pierluigi" userId="81fb6f91-4e1a-468e-8303-904b88cb52f0" providerId="ADAL" clId="{261868E7-7B54-4FBB-87FC-FB45240FC463}" dt="2025-06-17T07:11:15.056" v="5652" actId="27636"/>
          <ac:spMkLst>
            <pc:docMk/>
            <pc:sldMk cId="1939308691" sldId="686"/>
            <ac:spMk id="13" creationId="{4BF3591A-8D35-FF29-3425-29460E935B7E}"/>
          </ac:spMkLst>
        </pc:spChg>
        <pc:spChg chg="add mod ord">
          <ac:chgData name="Charly Pierluigi" userId="81fb6f91-4e1a-468e-8303-904b88cb52f0" providerId="ADAL" clId="{261868E7-7B54-4FBB-87FC-FB45240FC463}" dt="2025-06-17T07:11:15.054" v="5651" actId="27636"/>
          <ac:spMkLst>
            <pc:docMk/>
            <pc:sldMk cId="1939308691" sldId="686"/>
            <ac:spMk id="14" creationId="{B716CE54-289B-82E9-F957-3B2C6932298F}"/>
          </ac:spMkLst>
        </pc:spChg>
        <pc:spChg chg="add mod ord">
          <ac:chgData name="Charly Pierluigi" userId="81fb6f91-4e1a-468e-8303-904b88cb52f0" providerId="ADAL" clId="{261868E7-7B54-4FBB-87FC-FB45240FC463}" dt="2025-06-17T07:11:15.053" v="5650" actId="27636"/>
          <ac:spMkLst>
            <pc:docMk/>
            <pc:sldMk cId="1939308691" sldId="686"/>
            <ac:spMk id="15" creationId="{4ADF7B29-12CE-DCA5-2DC0-99F56E097596}"/>
          </ac:spMkLst>
        </pc:spChg>
      </pc:sldChg>
      <pc:sldChg chg="addSp delSp modSp new mod ord modClrScheme chgLayout">
        <pc:chgData name="Charly Pierluigi" userId="81fb6f91-4e1a-468e-8303-904b88cb52f0" providerId="ADAL" clId="{261868E7-7B54-4FBB-87FC-FB45240FC463}" dt="2025-06-17T07:11:59.020" v="5717" actId="404"/>
        <pc:sldMkLst>
          <pc:docMk/>
          <pc:sldMk cId="2740713982" sldId="687"/>
        </pc:sldMkLst>
        <pc:spChg chg="mod ord">
          <ac:chgData name="Charly Pierluigi" userId="81fb6f91-4e1a-468e-8303-904b88cb52f0" providerId="ADAL" clId="{261868E7-7B54-4FBB-87FC-FB45240FC463}" dt="2025-06-17T07:11:50.107" v="5681" actId="700"/>
          <ac:spMkLst>
            <pc:docMk/>
            <pc:sldMk cId="2740713982" sldId="687"/>
            <ac:spMk id="3" creationId="{709B8C76-96CF-86FF-0504-C0B1968F579B}"/>
          </ac:spMkLst>
        </pc:spChg>
        <pc:spChg chg="mod">
          <ac:chgData name="Charly Pierluigi" userId="81fb6f91-4e1a-468e-8303-904b88cb52f0" providerId="ADAL" clId="{261868E7-7B54-4FBB-87FC-FB45240FC463}" dt="2025-06-17T07:11:59.020" v="5717" actId="404"/>
          <ac:spMkLst>
            <pc:docMk/>
            <pc:sldMk cId="2740713982" sldId="687"/>
            <ac:spMk id="9" creationId="{86F1EEC5-9A0C-80D3-A678-B6D1748C4E1D}"/>
          </ac:spMkLst>
        </pc:spChg>
        <pc:spChg chg="add mod ord">
          <ac:chgData name="Charly Pierluigi" userId="81fb6f91-4e1a-468e-8303-904b88cb52f0" providerId="ADAL" clId="{261868E7-7B54-4FBB-87FC-FB45240FC463}" dt="2025-06-17T07:11:50.183" v="5683" actId="27636"/>
          <ac:spMkLst>
            <pc:docMk/>
            <pc:sldMk cId="2740713982" sldId="687"/>
            <ac:spMk id="10" creationId="{0B6CAF19-F03D-0F96-CC2B-1ECB3DA294FD}"/>
          </ac:spMkLst>
        </pc:spChg>
        <pc:spChg chg="add mod ord">
          <ac:chgData name="Charly Pierluigi" userId="81fb6f91-4e1a-468e-8303-904b88cb52f0" providerId="ADAL" clId="{261868E7-7B54-4FBB-87FC-FB45240FC463}" dt="2025-06-17T07:11:50.189" v="5686" actId="27636"/>
          <ac:spMkLst>
            <pc:docMk/>
            <pc:sldMk cId="2740713982" sldId="687"/>
            <ac:spMk id="11" creationId="{0583D0FA-EFE6-99CF-F243-1FACC6DA0663}"/>
          </ac:spMkLst>
        </pc:spChg>
        <pc:spChg chg="add mod ord">
          <ac:chgData name="Charly Pierluigi" userId="81fb6f91-4e1a-468e-8303-904b88cb52f0" providerId="ADAL" clId="{261868E7-7B54-4FBB-87FC-FB45240FC463}" dt="2025-06-17T07:11:50.180" v="5682" actId="27636"/>
          <ac:spMkLst>
            <pc:docMk/>
            <pc:sldMk cId="2740713982" sldId="687"/>
            <ac:spMk id="12" creationId="{7C23BBFE-BA36-2B0B-32E2-29F5D47849D9}"/>
          </ac:spMkLst>
        </pc:spChg>
        <pc:spChg chg="add mod ord">
          <ac:chgData name="Charly Pierluigi" userId="81fb6f91-4e1a-468e-8303-904b88cb52f0" providerId="ADAL" clId="{261868E7-7B54-4FBB-87FC-FB45240FC463}" dt="2025-06-17T07:11:50.191" v="5687" actId="27636"/>
          <ac:spMkLst>
            <pc:docMk/>
            <pc:sldMk cId="2740713982" sldId="687"/>
            <ac:spMk id="13" creationId="{375B5558-C526-3B6C-6DB9-182E72BB0079}"/>
          </ac:spMkLst>
        </pc:spChg>
        <pc:spChg chg="add mod ord">
          <ac:chgData name="Charly Pierluigi" userId="81fb6f91-4e1a-468e-8303-904b88cb52f0" providerId="ADAL" clId="{261868E7-7B54-4FBB-87FC-FB45240FC463}" dt="2025-06-17T07:11:50.188" v="5685" actId="27636"/>
          <ac:spMkLst>
            <pc:docMk/>
            <pc:sldMk cId="2740713982" sldId="687"/>
            <ac:spMk id="14" creationId="{0CFE3D3E-438B-56A4-B64D-D6D8B0D5B3FB}"/>
          </ac:spMkLst>
        </pc:spChg>
        <pc:spChg chg="mod">
          <ac:chgData name="Charly Pierluigi" userId="81fb6f91-4e1a-468e-8303-904b88cb52f0" providerId="ADAL" clId="{261868E7-7B54-4FBB-87FC-FB45240FC463}" dt="2025-06-17T07:11:50.186" v="5684" actId="27636"/>
          <ac:spMkLst>
            <pc:docMk/>
            <pc:sldMk cId="2740713982" sldId="687"/>
            <ac:spMk id="15" creationId="{440A846A-2E02-6CF4-F3D5-F7C6224267C1}"/>
          </ac:spMkLst>
        </pc:spChg>
      </pc:sldChg>
      <pc:sldChg chg="addSp delSp modSp new mod modClrScheme chgLayout">
        <pc:chgData name="Charly Pierluigi" userId="81fb6f91-4e1a-468e-8303-904b88cb52f0" providerId="ADAL" clId="{261868E7-7B54-4FBB-87FC-FB45240FC463}" dt="2025-06-18T13:50:48.189" v="6070" actId="20577"/>
        <pc:sldMkLst>
          <pc:docMk/>
          <pc:sldMk cId="121875142" sldId="688"/>
        </pc:sldMkLst>
        <pc:spChg chg="add mod ord">
          <ac:chgData name="Charly Pierluigi" userId="81fb6f91-4e1a-468e-8303-904b88cb52f0" providerId="ADAL" clId="{261868E7-7B54-4FBB-87FC-FB45240FC463}" dt="2025-06-18T13:50:48.189" v="6070" actId="20577"/>
          <ac:spMkLst>
            <pc:docMk/>
            <pc:sldMk cId="121875142" sldId="688"/>
            <ac:spMk id="11" creationId="{DD3EBD44-B5E5-9DF3-EDC4-10296ABF2CDC}"/>
          </ac:spMkLst>
        </pc:spChg>
        <pc:spChg chg="add mod ord">
          <ac:chgData name="Charly Pierluigi" userId="81fb6f91-4e1a-468e-8303-904b88cb52f0" providerId="ADAL" clId="{261868E7-7B54-4FBB-87FC-FB45240FC463}" dt="2025-06-18T13:50:40.817" v="6062" actId="20577"/>
          <ac:spMkLst>
            <pc:docMk/>
            <pc:sldMk cId="121875142" sldId="688"/>
            <ac:spMk id="12" creationId="{FD028EC8-D933-5D4A-A64D-556213F25DAD}"/>
          </ac:spMkLst>
        </pc:spChg>
      </pc:sldChg>
    </pc:docChg>
  </pc:docChgLst>
  <pc:docChgLst>
    <pc:chgData name="Charly Pierluigi" userId="81fb6f91-4e1a-468e-8303-904b88cb52f0" providerId="ADAL" clId="{77EAF6F2-5DBD-47D4-B724-0CC8CACEFA83}"/>
    <pc:docChg chg="undo custSel addSld delSld modSld sldOrd addSection modSection">
      <pc:chgData name="Charly Pierluigi" userId="81fb6f91-4e1a-468e-8303-904b88cb52f0" providerId="ADAL" clId="{77EAF6F2-5DBD-47D4-B724-0CC8CACEFA83}" dt="2025-05-06T11:12:52.685" v="6268" actId="20577"/>
      <pc:docMkLst>
        <pc:docMk/>
      </pc:docMkLst>
      <pc:sldChg chg="ord">
        <pc:chgData name="Charly Pierluigi" userId="81fb6f91-4e1a-468e-8303-904b88cb52f0" providerId="ADAL" clId="{77EAF6F2-5DBD-47D4-B724-0CC8CACEFA83}" dt="2025-05-05T14:12:02.968" v="1875"/>
        <pc:sldMkLst>
          <pc:docMk/>
          <pc:sldMk cId="1594440864" sldId="285"/>
        </pc:sldMkLst>
      </pc:sldChg>
      <pc:sldChg chg="addSp delSp modSp mod ord modClrScheme chgLayout">
        <pc:chgData name="Charly Pierluigi" userId="81fb6f91-4e1a-468e-8303-904b88cb52f0" providerId="ADAL" clId="{77EAF6F2-5DBD-47D4-B724-0CC8CACEFA83}" dt="2025-05-05T13:42:21.077" v="1388" actId="1076"/>
        <pc:sldMkLst>
          <pc:docMk/>
          <pc:sldMk cId="1873361391" sldId="293"/>
        </pc:sldMkLst>
        <pc:spChg chg="mod ord">
          <ac:chgData name="Charly Pierluigi" userId="81fb6f91-4e1a-468e-8303-904b88cb52f0" providerId="ADAL" clId="{77EAF6F2-5DBD-47D4-B724-0CC8CACEFA83}" dt="2025-05-05T13:42:09.137" v="1384" actId="20577"/>
          <ac:spMkLst>
            <pc:docMk/>
            <pc:sldMk cId="1873361391" sldId="293"/>
            <ac:spMk id="14" creationId="{00000000-0000-0000-0000-000000000000}"/>
          </ac:spMkLst>
        </pc:spChg>
        <pc:graphicFrameChg chg="add mod modGraphic">
          <ac:chgData name="Charly Pierluigi" userId="81fb6f91-4e1a-468e-8303-904b88cb52f0" providerId="ADAL" clId="{77EAF6F2-5DBD-47D4-B724-0CC8CACEFA83}" dt="2025-05-05T13:41:36.135" v="1339" actId="1076"/>
          <ac:graphicFrameMkLst>
            <pc:docMk/>
            <pc:sldMk cId="1873361391" sldId="293"/>
            <ac:graphicFrameMk id="2" creationId="{A5BC8937-10E7-74D1-F5F8-62942FBBDF8A}"/>
          </ac:graphicFrameMkLst>
        </pc:graphicFrameChg>
        <pc:picChg chg="add mod">
          <ac:chgData name="Charly Pierluigi" userId="81fb6f91-4e1a-468e-8303-904b88cb52f0" providerId="ADAL" clId="{77EAF6F2-5DBD-47D4-B724-0CC8CACEFA83}" dt="2025-05-05T13:38:36.803" v="1155" actId="962"/>
          <ac:picMkLst>
            <pc:docMk/>
            <pc:sldMk cId="1873361391" sldId="293"/>
            <ac:picMk id="13" creationId="{E74D9D6B-C053-820F-BFAD-B968C9074E68}"/>
          </ac:picMkLst>
        </pc:picChg>
      </pc:sldChg>
      <pc:sldChg chg="addSp modSp mod ord modAnim">
        <pc:chgData name="Charly Pierluigi" userId="81fb6f91-4e1a-468e-8303-904b88cb52f0" providerId="ADAL" clId="{77EAF6F2-5DBD-47D4-B724-0CC8CACEFA83}" dt="2025-05-06T10:50:45.986" v="5772"/>
        <pc:sldMkLst>
          <pc:docMk/>
          <pc:sldMk cId="1095228128" sldId="346"/>
        </pc:sldMkLst>
      </pc:sldChg>
      <pc:sldChg chg="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2686275815" sldId="348"/>
        </pc:sldMkLst>
      </pc:sldChg>
      <pc:sldChg chg="modSp mod">
        <pc:chgData name="Charly Pierluigi" userId="81fb6f91-4e1a-468e-8303-904b88cb52f0" providerId="ADAL" clId="{77EAF6F2-5DBD-47D4-B724-0CC8CACEFA83}" dt="2025-05-05T13:21:30.002" v="291" actId="20577"/>
        <pc:sldMkLst>
          <pc:docMk/>
          <pc:sldMk cId="2164316326" sldId="350"/>
        </pc:sldMkLst>
        <pc:spChg chg="mod">
          <ac:chgData name="Charly Pierluigi" userId="81fb6f91-4e1a-468e-8303-904b88cb52f0" providerId="ADAL" clId="{77EAF6F2-5DBD-47D4-B724-0CC8CACEFA83}" dt="2025-05-05T13:17:21.225" v="95" actId="20577"/>
          <ac:spMkLst>
            <pc:docMk/>
            <pc:sldMk cId="2164316326" sldId="350"/>
            <ac:spMk id="3" creationId="{00000000-0000-0000-0000-000000000000}"/>
          </ac:spMkLst>
        </pc:spChg>
        <pc:spChg chg="mod">
          <ac:chgData name="Charly Pierluigi" userId="81fb6f91-4e1a-468e-8303-904b88cb52f0" providerId="ADAL" clId="{77EAF6F2-5DBD-47D4-B724-0CC8CACEFA83}" dt="2025-05-05T13:17:41.167" v="128" actId="20577"/>
          <ac:spMkLst>
            <pc:docMk/>
            <pc:sldMk cId="2164316326" sldId="350"/>
            <ac:spMk id="4" creationId="{00000000-0000-0000-0000-000000000000}"/>
          </ac:spMkLst>
        </pc:spChg>
        <pc:spChg chg="mod">
          <ac:chgData name="Charly Pierluigi" userId="81fb6f91-4e1a-468e-8303-904b88cb52f0" providerId="ADAL" clId="{77EAF6F2-5DBD-47D4-B724-0CC8CACEFA83}" dt="2025-05-05T13:21:30.002" v="291" actId="20577"/>
          <ac:spMkLst>
            <pc:docMk/>
            <pc:sldMk cId="2164316326" sldId="350"/>
            <ac:spMk id="5" creationId="{00000000-0000-0000-0000-000000000000}"/>
          </ac:spMkLst>
        </pc:spChg>
      </pc:sldChg>
      <pc:sldChg chg="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1172836136" sldId="354"/>
        </pc:sldMkLst>
      </pc:sldChg>
      <pc:sldChg chg="modSp 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861108735" sldId="355"/>
        </pc:sldMkLst>
      </pc:sldChg>
      <pc:sldChg chg="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2520202359" sldId="357"/>
        </pc:sldMkLst>
      </pc:sldChg>
      <pc:sldChg chg="modSp mod ord">
        <pc:chgData name="Charly Pierluigi" userId="81fb6f91-4e1a-468e-8303-904b88cb52f0" providerId="ADAL" clId="{77EAF6F2-5DBD-47D4-B724-0CC8CACEFA83}" dt="2025-05-05T14:07:10.235" v="1711" actId="207"/>
        <pc:sldMkLst>
          <pc:docMk/>
          <pc:sldMk cId="2787534232" sldId="361"/>
        </pc:sldMkLst>
      </pc:sldChg>
      <pc:sldChg chg="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2635040520" sldId="362"/>
        </pc:sldMkLst>
      </pc:sldChg>
      <pc:sldChg chg="del">
        <pc:chgData name="Charly Pierluigi" userId="81fb6f91-4e1a-468e-8303-904b88cb52f0" providerId="ADAL" clId="{77EAF6F2-5DBD-47D4-B724-0CC8CACEFA83}" dt="2025-05-05T14:10:29.304" v="1807" actId="47"/>
        <pc:sldMkLst>
          <pc:docMk/>
          <pc:sldMk cId="2692038174" sldId="367"/>
        </pc:sldMkLst>
      </pc:sldChg>
      <pc:sldChg chg="del">
        <pc:chgData name="Charly Pierluigi" userId="81fb6f91-4e1a-468e-8303-904b88cb52f0" providerId="ADAL" clId="{77EAF6F2-5DBD-47D4-B724-0CC8CACEFA83}" dt="2025-05-05T14:10:29.304" v="1807" actId="47"/>
        <pc:sldMkLst>
          <pc:docMk/>
          <pc:sldMk cId="169189842" sldId="369"/>
        </pc:sldMkLst>
      </pc:sldChg>
      <pc:sldChg chg="ord">
        <pc:chgData name="Charly Pierluigi" userId="81fb6f91-4e1a-468e-8303-904b88cb52f0" providerId="ADAL" clId="{77EAF6F2-5DBD-47D4-B724-0CC8CACEFA83}" dt="2025-05-05T13:43:42.403" v="1394"/>
        <pc:sldMkLst>
          <pc:docMk/>
          <pc:sldMk cId="2840305076" sldId="370"/>
        </pc:sldMkLst>
      </pc:sldChg>
      <pc:sldChg chg="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1272380638" sldId="371"/>
        </pc:sldMkLst>
      </pc:sldChg>
      <pc:sldChg chg="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1264909557" sldId="372"/>
        </pc:sldMkLst>
      </pc:sldChg>
      <pc:sldChg chg="mod ord modShow">
        <pc:chgData name="Charly Pierluigi" userId="81fb6f91-4e1a-468e-8303-904b88cb52f0" providerId="ADAL" clId="{77EAF6F2-5DBD-47D4-B724-0CC8CACEFA83}" dt="2025-05-05T14:12:02.968" v="1875"/>
        <pc:sldMkLst>
          <pc:docMk/>
          <pc:sldMk cId="614285836" sldId="373"/>
        </pc:sldMkLst>
      </pc:sldChg>
      <pc:sldChg chg="del">
        <pc:chgData name="Charly Pierluigi" userId="81fb6f91-4e1a-468e-8303-904b88cb52f0" providerId="ADAL" clId="{77EAF6F2-5DBD-47D4-B724-0CC8CACEFA83}" dt="2025-05-05T14:10:29.304" v="1807" actId="47"/>
        <pc:sldMkLst>
          <pc:docMk/>
          <pc:sldMk cId="2854475263" sldId="374"/>
        </pc:sldMkLst>
      </pc:sldChg>
      <pc:sldChg chg="del">
        <pc:chgData name="Charly Pierluigi" userId="81fb6f91-4e1a-468e-8303-904b88cb52f0" providerId="ADAL" clId="{77EAF6F2-5DBD-47D4-B724-0CC8CACEFA83}" dt="2025-05-05T14:10:31.051" v="1808" actId="2696"/>
        <pc:sldMkLst>
          <pc:docMk/>
          <pc:sldMk cId="3565953960" sldId="375"/>
        </pc:sldMkLst>
      </pc:sldChg>
      <pc:sldChg chg="delSp modSp add mod">
        <pc:chgData name="Charly Pierluigi" userId="81fb6f91-4e1a-468e-8303-904b88cb52f0" providerId="ADAL" clId="{77EAF6F2-5DBD-47D4-B724-0CC8CACEFA83}" dt="2025-05-05T14:10:58.925" v="1846" actId="478"/>
        <pc:sldMkLst>
          <pc:docMk/>
          <pc:sldMk cId="3727909266" sldId="375"/>
        </pc:sldMkLst>
        <pc:spChg chg="mod">
          <ac:chgData name="Charly Pierluigi" userId="81fb6f91-4e1a-468e-8303-904b88cb52f0" providerId="ADAL" clId="{77EAF6F2-5DBD-47D4-B724-0CC8CACEFA83}" dt="2025-05-05T14:10:54.232" v="1845" actId="20577"/>
          <ac:spMkLst>
            <pc:docMk/>
            <pc:sldMk cId="3727909266" sldId="375"/>
            <ac:spMk id="2" creationId="{00000000-0000-0000-0000-000000000000}"/>
          </ac:spMkLst>
        </pc:spChg>
        <pc:spChg chg="mod">
          <ac:chgData name="Charly Pierluigi" userId="81fb6f91-4e1a-468e-8303-904b88cb52f0" providerId="ADAL" clId="{77EAF6F2-5DBD-47D4-B724-0CC8CACEFA83}" dt="2025-05-05T14:10:46.793" v="1827" actId="20577"/>
          <ac:spMkLst>
            <pc:docMk/>
            <pc:sldMk cId="3727909266" sldId="375"/>
            <ac:spMk id="37" creationId="{00000000-0000-0000-0000-000000000000}"/>
          </ac:spMkLst>
        </pc:spChg>
      </pc:sldChg>
      <pc:sldChg chg="new del">
        <pc:chgData name="Charly Pierluigi" userId="81fb6f91-4e1a-468e-8303-904b88cb52f0" providerId="ADAL" clId="{77EAF6F2-5DBD-47D4-B724-0CC8CACEFA83}" dt="2025-05-05T13:17:48.502" v="129" actId="47"/>
        <pc:sldMkLst>
          <pc:docMk/>
          <pc:sldMk cId="755913631" sldId="376"/>
        </pc:sldMkLst>
      </pc:sldChg>
      <pc:sldChg chg="addSp delSp modSp new mod modClrScheme chgLayout">
        <pc:chgData name="Charly Pierluigi" userId="81fb6f91-4e1a-468e-8303-904b88cb52f0" providerId="ADAL" clId="{77EAF6F2-5DBD-47D4-B724-0CC8CACEFA83}" dt="2025-05-05T14:10:39.006" v="1810" actId="20577"/>
        <pc:sldMkLst>
          <pc:docMk/>
          <pc:sldMk cId="1550825298" sldId="376"/>
        </pc:sldMkLst>
        <pc:spChg chg="add mod ord">
          <ac:chgData name="Charly Pierluigi" userId="81fb6f91-4e1a-468e-8303-904b88cb52f0" providerId="ADAL" clId="{77EAF6F2-5DBD-47D4-B724-0CC8CACEFA83}" dt="2025-05-05T13:22:27.555" v="301" actId="700"/>
          <ac:spMkLst>
            <pc:docMk/>
            <pc:sldMk cId="1550825298" sldId="376"/>
            <ac:spMk id="21" creationId="{7FA2CB35-74B1-B1D7-8056-2481D01114F5}"/>
          </ac:spMkLst>
        </pc:spChg>
        <pc:spChg chg="add mod ord">
          <ac:chgData name="Charly Pierluigi" userId="81fb6f91-4e1a-468e-8303-904b88cb52f0" providerId="ADAL" clId="{77EAF6F2-5DBD-47D4-B724-0CC8CACEFA83}" dt="2025-05-05T14:10:39.006" v="1810" actId="20577"/>
          <ac:spMkLst>
            <pc:docMk/>
            <pc:sldMk cId="1550825298" sldId="376"/>
            <ac:spMk id="23" creationId="{BC914DE2-FFE3-5D50-F7AD-C16B0B22D3A2}"/>
          </ac:spMkLst>
        </pc:spChg>
        <pc:spChg chg="add mod ord">
          <ac:chgData name="Charly Pierluigi" userId="81fb6f91-4e1a-468e-8303-904b88cb52f0" providerId="ADAL" clId="{77EAF6F2-5DBD-47D4-B724-0CC8CACEFA83}" dt="2025-05-05T13:22:27.581" v="303" actId="27636"/>
          <ac:spMkLst>
            <pc:docMk/>
            <pc:sldMk cId="1550825298" sldId="376"/>
            <ac:spMk id="28" creationId="{51562527-4C42-0448-BC6E-AADEB4173ABB}"/>
          </ac:spMkLst>
        </pc:spChg>
      </pc:sldChg>
      <pc:sldChg chg="addSp delSp modSp new mod modClrScheme chgLayout">
        <pc:chgData name="Charly Pierluigi" userId="81fb6f91-4e1a-468e-8303-904b88cb52f0" providerId="ADAL" clId="{77EAF6F2-5DBD-47D4-B724-0CC8CACEFA83}" dt="2025-05-05T13:31:28.576" v="901" actId="1076"/>
        <pc:sldMkLst>
          <pc:docMk/>
          <pc:sldMk cId="3331322799" sldId="377"/>
        </pc:sldMkLst>
        <pc:spChg chg="mod ord">
          <ac:chgData name="Charly Pierluigi" userId="81fb6f91-4e1a-468e-8303-904b88cb52f0" providerId="ADAL" clId="{77EAF6F2-5DBD-47D4-B724-0CC8CACEFA83}" dt="2025-05-05T13:24:31.722" v="363" actId="700"/>
          <ac:spMkLst>
            <pc:docMk/>
            <pc:sldMk cId="3331322799" sldId="377"/>
            <ac:spMk id="3" creationId="{0412A110-3EC0-E234-A5BE-D45341E4DF34}"/>
          </ac:spMkLst>
        </pc:spChg>
        <pc:spChg chg="add mod ord">
          <ac:chgData name="Charly Pierluigi" userId="81fb6f91-4e1a-468e-8303-904b88cb52f0" providerId="ADAL" clId="{77EAF6F2-5DBD-47D4-B724-0CC8CACEFA83}" dt="2025-05-05T13:31:28.576" v="901" actId="1076"/>
          <ac:spMkLst>
            <pc:docMk/>
            <pc:sldMk cId="3331322799" sldId="377"/>
            <ac:spMk id="6" creationId="{F856E08D-F64A-44E0-D236-EBBE6D5715ED}"/>
          </ac:spMkLst>
        </pc:spChg>
        <pc:spChg chg="add mod ord">
          <ac:chgData name="Charly Pierluigi" userId="81fb6f91-4e1a-468e-8303-904b88cb52f0" providerId="ADAL" clId="{77EAF6F2-5DBD-47D4-B724-0CC8CACEFA83}" dt="2025-05-05T13:27:59.168" v="821" actId="20577"/>
          <ac:spMkLst>
            <pc:docMk/>
            <pc:sldMk cId="3331322799" sldId="377"/>
            <ac:spMk id="7" creationId="{6BFA22CE-EC5F-3C76-0DB5-03AE30B19E96}"/>
          </ac:spMkLst>
        </pc:spChg>
        <pc:spChg chg="add mod ord">
          <ac:chgData name="Charly Pierluigi" userId="81fb6f91-4e1a-468e-8303-904b88cb52f0" providerId="ADAL" clId="{77EAF6F2-5DBD-47D4-B724-0CC8CACEFA83}" dt="2025-05-05T13:31:06.974" v="894" actId="14100"/>
          <ac:spMkLst>
            <pc:docMk/>
            <pc:sldMk cId="3331322799" sldId="377"/>
            <ac:spMk id="8" creationId="{344B9BF8-2F5A-2A41-5355-B99E603FEC07}"/>
          </ac:spMkLst>
        </pc:spChg>
        <pc:spChg chg="add mod ord">
          <ac:chgData name="Charly Pierluigi" userId="81fb6f91-4e1a-468e-8303-904b88cb52f0" providerId="ADAL" clId="{77EAF6F2-5DBD-47D4-B724-0CC8CACEFA83}" dt="2025-05-05T13:31:19.903" v="899" actId="14100"/>
          <ac:spMkLst>
            <pc:docMk/>
            <pc:sldMk cId="3331322799" sldId="377"/>
            <ac:spMk id="10" creationId="{4FF04B03-E32D-A3D6-5E0C-859B8A640DD6}"/>
          </ac:spMkLst>
        </pc:spChg>
        <pc:spChg chg="add mod ord">
          <ac:chgData name="Charly Pierluigi" userId="81fb6f91-4e1a-468e-8303-904b88cb52f0" providerId="ADAL" clId="{77EAF6F2-5DBD-47D4-B724-0CC8CACEFA83}" dt="2025-05-05T13:31:10.958" v="895" actId="1076"/>
          <ac:spMkLst>
            <pc:docMk/>
            <pc:sldMk cId="3331322799" sldId="377"/>
            <ac:spMk id="11" creationId="{F21EE042-0C2B-0798-B459-A7277E5A11B8}"/>
          </ac:spMkLst>
        </pc:spChg>
        <pc:spChg chg="add mod">
          <ac:chgData name="Charly Pierluigi" userId="81fb6f91-4e1a-468e-8303-904b88cb52f0" providerId="ADAL" clId="{77EAF6F2-5DBD-47D4-B724-0CC8CACEFA83}" dt="2025-05-05T13:31:13.889" v="896" actId="1076"/>
          <ac:spMkLst>
            <pc:docMk/>
            <pc:sldMk cId="3331322799" sldId="377"/>
            <ac:spMk id="12" creationId="{4C9E59E6-627E-B0C2-B13F-C102C1C07114}"/>
          </ac:spMkLst>
        </pc:spChg>
      </pc:sldChg>
      <pc:sldChg chg="addSp delSp modSp new del mod modClrScheme chgLayout">
        <pc:chgData name="Charly Pierluigi" userId="81fb6f91-4e1a-468e-8303-904b88cb52f0" providerId="ADAL" clId="{77EAF6F2-5DBD-47D4-B724-0CC8CACEFA83}" dt="2025-05-05T13:42:03.748" v="1359" actId="47"/>
        <pc:sldMkLst>
          <pc:docMk/>
          <pc:sldMk cId="2147800059" sldId="378"/>
        </pc:sldMkLst>
      </pc:sldChg>
      <pc:sldChg chg="addSp delSp modSp new mod ord">
        <pc:chgData name="Charly Pierluigi" userId="81fb6f91-4e1a-468e-8303-904b88cb52f0" providerId="ADAL" clId="{77EAF6F2-5DBD-47D4-B724-0CC8CACEFA83}" dt="2025-05-05T14:05:48.649" v="1705" actId="403"/>
        <pc:sldMkLst>
          <pc:docMk/>
          <pc:sldMk cId="3050505830" sldId="378"/>
        </pc:sldMkLst>
      </pc:sldChg>
      <pc:sldChg chg="addSp delSp modSp new mod chgLayout">
        <pc:chgData name="Charly Pierluigi" userId="81fb6f91-4e1a-468e-8303-904b88cb52f0" providerId="ADAL" clId="{77EAF6F2-5DBD-47D4-B724-0CC8CACEFA83}" dt="2025-05-06T08:59:26.238" v="5165" actId="20577"/>
        <pc:sldMkLst>
          <pc:docMk/>
          <pc:sldMk cId="3704330406" sldId="379"/>
        </pc:sldMkLst>
      </pc:sldChg>
      <pc:sldChg chg="addSp delSp modSp new mod ord modClrScheme chgLayout">
        <pc:chgData name="Charly Pierluigi" userId="81fb6f91-4e1a-468e-8303-904b88cb52f0" providerId="ADAL" clId="{77EAF6F2-5DBD-47D4-B724-0CC8CACEFA83}" dt="2025-05-05T14:08:44.387" v="1734" actId="14100"/>
        <pc:sldMkLst>
          <pc:docMk/>
          <pc:sldMk cId="374514745" sldId="380"/>
        </pc:sldMkLst>
        <pc:spChg chg="mod ord">
          <ac:chgData name="Charly Pierluigi" userId="81fb6f91-4e1a-468e-8303-904b88cb52f0" providerId="ADAL" clId="{77EAF6F2-5DBD-47D4-B724-0CC8CACEFA83}" dt="2025-05-05T14:08:21.675" v="1716" actId="700"/>
          <ac:spMkLst>
            <pc:docMk/>
            <pc:sldMk cId="374514745" sldId="380"/>
            <ac:spMk id="3" creationId="{84AB6970-98FA-B882-4247-09029B5FC77F}"/>
          </ac:spMkLst>
        </pc:spChg>
        <pc:spChg chg="add mod ord">
          <ac:chgData name="Charly Pierluigi" userId="81fb6f91-4e1a-468e-8303-904b88cb52f0" providerId="ADAL" clId="{77EAF6F2-5DBD-47D4-B724-0CC8CACEFA83}" dt="2025-05-05T14:08:44.387" v="1734" actId="14100"/>
          <ac:spMkLst>
            <pc:docMk/>
            <pc:sldMk cId="374514745" sldId="380"/>
            <ac:spMk id="9" creationId="{2023B454-0533-10E6-013F-27DBB944FAA2}"/>
          </ac:spMkLst>
        </pc:spChg>
        <pc:spChg chg="add mod ord">
          <ac:chgData name="Charly Pierluigi" userId="81fb6f91-4e1a-468e-8303-904b88cb52f0" providerId="ADAL" clId="{77EAF6F2-5DBD-47D4-B724-0CC8CACEFA83}" dt="2025-05-05T14:08:21.691" v="1718" actId="27636"/>
          <ac:spMkLst>
            <pc:docMk/>
            <pc:sldMk cId="374514745" sldId="380"/>
            <ac:spMk id="10" creationId="{830E812B-7FE4-DBD2-0D36-779B5F43D88B}"/>
          </ac:spMkLst>
        </pc:spChg>
        <pc:spChg chg="add mod ord">
          <ac:chgData name="Charly Pierluigi" userId="81fb6f91-4e1a-468e-8303-904b88cb52f0" providerId="ADAL" clId="{77EAF6F2-5DBD-47D4-B724-0CC8CACEFA83}" dt="2025-05-05T14:08:21.701" v="1721" actId="27636"/>
          <ac:spMkLst>
            <pc:docMk/>
            <pc:sldMk cId="374514745" sldId="380"/>
            <ac:spMk id="11" creationId="{B1C94B58-A481-090C-0D2E-48A64516090E}"/>
          </ac:spMkLst>
        </pc:spChg>
        <pc:spChg chg="mod">
          <ac:chgData name="Charly Pierluigi" userId="81fb6f91-4e1a-468e-8303-904b88cb52f0" providerId="ADAL" clId="{77EAF6F2-5DBD-47D4-B724-0CC8CACEFA83}" dt="2025-05-05T14:08:21.702" v="1722" actId="27636"/>
          <ac:spMkLst>
            <pc:docMk/>
            <pc:sldMk cId="374514745" sldId="380"/>
            <ac:spMk id="12" creationId="{852B7336-1965-0AC5-D466-DC9A3BAA0596}"/>
          </ac:spMkLst>
        </pc:spChg>
        <pc:spChg chg="mod">
          <ac:chgData name="Charly Pierluigi" userId="81fb6f91-4e1a-468e-8303-904b88cb52f0" providerId="ADAL" clId="{77EAF6F2-5DBD-47D4-B724-0CC8CACEFA83}" dt="2025-05-05T14:08:21.688" v="1717" actId="27636"/>
          <ac:spMkLst>
            <pc:docMk/>
            <pc:sldMk cId="374514745" sldId="380"/>
            <ac:spMk id="13" creationId="{43F747A2-D5D2-6397-6EE1-4B7439FC2913}"/>
          </ac:spMkLst>
        </pc:spChg>
        <pc:spChg chg="add mod ord">
          <ac:chgData name="Charly Pierluigi" userId="81fb6f91-4e1a-468e-8303-904b88cb52f0" providerId="ADAL" clId="{77EAF6F2-5DBD-47D4-B724-0CC8CACEFA83}" dt="2025-05-05T14:08:21.698" v="1720" actId="27636"/>
          <ac:spMkLst>
            <pc:docMk/>
            <pc:sldMk cId="374514745" sldId="380"/>
            <ac:spMk id="14" creationId="{1FF5F182-E731-8377-08E7-702E70C74248}"/>
          </ac:spMkLst>
        </pc:spChg>
        <pc:spChg chg="add mod ord">
          <ac:chgData name="Charly Pierluigi" userId="81fb6f91-4e1a-468e-8303-904b88cb52f0" providerId="ADAL" clId="{77EAF6F2-5DBD-47D4-B724-0CC8CACEFA83}" dt="2025-05-05T14:08:21.695" v="1719" actId="27636"/>
          <ac:spMkLst>
            <pc:docMk/>
            <pc:sldMk cId="374514745" sldId="380"/>
            <ac:spMk id="15" creationId="{4CD2B6FF-A2BA-3332-D03A-F2CB0B550C7A}"/>
          </ac:spMkLst>
        </pc:spChg>
      </pc:sldChg>
      <pc:sldChg chg="addSp delSp modSp new mod ord modClrScheme chgLayout">
        <pc:chgData name="Charly Pierluigi" userId="81fb6f91-4e1a-468e-8303-904b88cb52f0" providerId="ADAL" clId="{77EAF6F2-5DBD-47D4-B724-0CC8CACEFA83}" dt="2025-05-06T09:01:45.518" v="5171" actId="478"/>
        <pc:sldMkLst>
          <pc:docMk/>
          <pc:sldMk cId="3141179241" sldId="381"/>
        </pc:sldMkLst>
        <pc:spChg chg="mod ord">
          <ac:chgData name="Charly Pierluigi" userId="81fb6f91-4e1a-468e-8303-904b88cb52f0" providerId="ADAL" clId="{77EAF6F2-5DBD-47D4-B724-0CC8CACEFA83}" dt="2025-05-05T14:11:22.528" v="1849" actId="700"/>
          <ac:spMkLst>
            <pc:docMk/>
            <pc:sldMk cId="3141179241" sldId="381"/>
            <ac:spMk id="3" creationId="{5ECC7D16-C90D-BCE8-D487-929FF7776D29}"/>
          </ac:spMkLst>
        </pc:spChg>
        <pc:spChg chg="add mod ord">
          <ac:chgData name="Charly Pierluigi" userId="81fb6f91-4e1a-468e-8303-904b88cb52f0" providerId="ADAL" clId="{77EAF6F2-5DBD-47D4-B724-0CC8CACEFA83}" dt="2025-05-05T14:11:51.531" v="1872" actId="403"/>
          <ac:spMkLst>
            <pc:docMk/>
            <pc:sldMk cId="3141179241" sldId="381"/>
            <ac:spMk id="9" creationId="{13417575-9903-A75A-CDF7-9459B008BED2}"/>
          </ac:spMkLst>
        </pc:spChg>
      </pc:sldChg>
      <pc:sldChg chg="addSp delSp modSp new mod ord">
        <pc:chgData name="Charly Pierluigi" userId="81fb6f91-4e1a-468e-8303-904b88cb52f0" providerId="ADAL" clId="{77EAF6F2-5DBD-47D4-B724-0CC8CACEFA83}" dt="2025-05-06T10:52:04.945" v="5774" actId="1076"/>
        <pc:sldMkLst>
          <pc:docMk/>
          <pc:sldMk cId="4144396417" sldId="382"/>
        </pc:sldMkLst>
      </pc:sldChg>
      <pc:sldChg chg="addSp delSp modSp add mod">
        <pc:chgData name="Charly Pierluigi" userId="81fb6f91-4e1a-468e-8303-904b88cb52f0" providerId="ADAL" clId="{77EAF6F2-5DBD-47D4-B724-0CC8CACEFA83}" dt="2025-05-05T14:28:40.526" v="2824" actId="20577"/>
        <pc:sldMkLst>
          <pc:docMk/>
          <pc:sldMk cId="1360731510" sldId="383"/>
        </pc:sldMkLst>
      </pc:sldChg>
      <pc:sldChg chg="modSp new del mod">
        <pc:chgData name="Charly Pierluigi" userId="81fb6f91-4e1a-468e-8303-904b88cb52f0" providerId="ADAL" clId="{77EAF6F2-5DBD-47D4-B724-0CC8CACEFA83}" dt="2025-05-05T14:18:56.639" v="2071" actId="47"/>
        <pc:sldMkLst>
          <pc:docMk/>
          <pc:sldMk cId="3032966395" sldId="383"/>
        </pc:sldMkLst>
      </pc:sldChg>
      <pc:sldChg chg="delSp modSp add mod ord">
        <pc:chgData name="Charly Pierluigi" userId="81fb6f91-4e1a-468e-8303-904b88cb52f0" providerId="ADAL" clId="{77EAF6F2-5DBD-47D4-B724-0CC8CACEFA83}" dt="2025-05-05T14:28:24.543" v="2779" actId="478"/>
        <pc:sldMkLst>
          <pc:docMk/>
          <pc:sldMk cId="1000924811" sldId="384"/>
        </pc:sldMkLst>
        <pc:spChg chg="mod">
          <ac:chgData name="Charly Pierluigi" userId="81fb6f91-4e1a-468e-8303-904b88cb52f0" providerId="ADAL" clId="{77EAF6F2-5DBD-47D4-B724-0CC8CACEFA83}" dt="2025-05-05T14:28:18.158" v="2776" actId="20577"/>
          <ac:spMkLst>
            <pc:docMk/>
            <pc:sldMk cId="1000924811" sldId="384"/>
            <ac:spMk id="2" creationId="{669244A5-F360-22B3-3183-F822A584825A}"/>
          </ac:spMkLst>
        </pc:spChg>
        <pc:spChg chg="mod">
          <ac:chgData name="Charly Pierluigi" userId="81fb6f91-4e1a-468e-8303-904b88cb52f0" providerId="ADAL" clId="{77EAF6F2-5DBD-47D4-B724-0CC8CACEFA83}" dt="2025-05-05T14:28:14.176" v="2758" actId="20577"/>
          <ac:spMkLst>
            <pc:docMk/>
            <pc:sldMk cId="1000924811" sldId="384"/>
            <ac:spMk id="4" creationId="{C352B5E2-D162-73F1-F48F-B1DBBAE8439E}"/>
          </ac:spMkLst>
        </pc:spChg>
      </pc:sldChg>
      <pc:sldChg chg="new del ord">
        <pc:chgData name="Charly Pierluigi" userId="81fb6f91-4e1a-468e-8303-904b88cb52f0" providerId="ADAL" clId="{77EAF6F2-5DBD-47D4-B724-0CC8CACEFA83}" dt="2025-05-05T14:27:56.004" v="2672" actId="47"/>
        <pc:sldMkLst>
          <pc:docMk/>
          <pc:sldMk cId="4078602847" sldId="384"/>
        </pc:sldMkLst>
      </pc:sldChg>
      <pc:sldChg chg="new del">
        <pc:chgData name="Charly Pierluigi" userId="81fb6f91-4e1a-468e-8303-904b88cb52f0" providerId="ADAL" clId="{77EAF6F2-5DBD-47D4-B724-0CC8CACEFA83}" dt="2025-05-05T14:29:08.790" v="2881" actId="47"/>
        <pc:sldMkLst>
          <pc:docMk/>
          <pc:sldMk cId="2322694489" sldId="385"/>
        </pc:sldMkLst>
      </pc:sldChg>
      <pc:sldChg chg="modSp add mod">
        <pc:chgData name="Charly Pierluigi" userId="81fb6f91-4e1a-468e-8303-904b88cb52f0" providerId="ADAL" clId="{77EAF6F2-5DBD-47D4-B724-0CC8CACEFA83}" dt="2025-05-05T14:29:02.303" v="2879" actId="20577"/>
        <pc:sldMkLst>
          <pc:docMk/>
          <pc:sldMk cId="1640168178" sldId="386"/>
        </pc:sldMkLst>
      </pc:sldChg>
      <pc:sldChg chg="addSp delSp modSp add mod">
        <pc:chgData name="Charly Pierluigi" userId="81fb6f91-4e1a-468e-8303-904b88cb52f0" providerId="ADAL" clId="{77EAF6F2-5DBD-47D4-B724-0CC8CACEFA83}" dt="2025-05-05T14:38:21.363" v="3280" actId="1076"/>
        <pc:sldMkLst>
          <pc:docMk/>
          <pc:sldMk cId="2922296807" sldId="387"/>
        </pc:sldMkLst>
      </pc:sldChg>
      <pc:sldChg chg="addSp delSp modSp new mod chgLayout modNotesTx">
        <pc:chgData name="Charly Pierluigi" userId="81fb6f91-4e1a-468e-8303-904b88cb52f0" providerId="ADAL" clId="{77EAF6F2-5DBD-47D4-B724-0CC8CACEFA83}" dt="2025-05-06T11:12:52.685" v="6268" actId="20577"/>
        <pc:sldMkLst>
          <pc:docMk/>
          <pc:sldMk cId="431155888" sldId="388"/>
        </pc:sldMkLst>
      </pc:sldChg>
      <pc:sldChg chg="modSp add mod ord">
        <pc:chgData name="Charly Pierluigi" userId="81fb6f91-4e1a-468e-8303-904b88cb52f0" providerId="ADAL" clId="{77EAF6F2-5DBD-47D4-B724-0CC8CACEFA83}" dt="2025-05-06T08:15:17.296" v="4812" actId="27636"/>
        <pc:sldMkLst>
          <pc:docMk/>
          <pc:sldMk cId="2318087525" sldId="389"/>
        </pc:sldMkLst>
      </pc:sldChg>
      <pc:sldChg chg="new del">
        <pc:chgData name="Charly Pierluigi" userId="81fb6f91-4e1a-468e-8303-904b88cb52f0" providerId="ADAL" clId="{77EAF6F2-5DBD-47D4-B724-0CC8CACEFA83}" dt="2025-05-06T08:15:33.386" v="4816" actId="47"/>
        <pc:sldMkLst>
          <pc:docMk/>
          <pc:sldMk cId="1254428222" sldId="390"/>
        </pc:sldMkLst>
      </pc:sldChg>
      <pc:sldChg chg="addSp delSp modSp add mod ord">
        <pc:chgData name="Charly Pierluigi" userId="81fb6f91-4e1a-468e-8303-904b88cb52f0" providerId="ADAL" clId="{77EAF6F2-5DBD-47D4-B724-0CC8CACEFA83}" dt="2025-05-06T08:16:27.489" v="4888" actId="20577"/>
        <pc:sldMkLst>
          <pc:docMk/>
          <pc:sldMk cId="391814366" sldId="391"/>
        </pc:sldMkLst>
        <pc:spChg chg="mod">
          <ac:chgData name="Charly Pierluigi" userId="81fb6f91-4e1a-468e-8303-904b88cb52f0" providerId="ADAL" clId="{77EAF6F2-5DBD-47D4-B724-0CC8CACEFA83}" dt="2025-05-06T08:15:40.803" v="4836" actId="20577"/>
          <ac:spMkLst>
            <pc:docMk/>
            <pc:sldMk cId="391814366" sldId="391"/>
            <ac:spMk id="9" creationId="{0A8756B1-C362-6B95-4DF5-E2B20A057E86}"/>
          </ac:spMkLst>
        </pc:spChg>
        <pc:spChg chg="mod">
          <ac:chgData name="Charly Pierluigi" userId="81fb6f91-4e1a-468e-8303-904b88cb52f0" providerId="ADAL" clId="{77EAF6F2-5DBD-47D4-B724-0CC8CACEFA83}" dt="2025-05-06T08:15:53.459" v="4844" actId="1076"/>
          <ac:spMkLst>
            <pc:docMk/>
            <pc:sldMk cId="391814366" sldId="391"/>
            <ac:spMk id="11" creationId="{0987C48F-5329-B062-673B-B8D2BE4D76E4}"/>
          </ac:spMkLst>
        </pc:spChg>
        <pc:spChg chg="mod">
          <ac:chgData name="Charly Pierluigi" userId="81fb6f91-4e1a-468e-8303-904b88cb52f0" providerId="ADAL" clId="{77EAF6F2-5DBD-47D4-B724-0CC8CACEFA83}" dt="2025-05-06T08:16:27.489" v="4888" actId="20577"/>
          <ac:spMkLst>
            <pc:docMk/>
            <pc:sldMk cId="391814366" sldId="391"/>
            <ac:spMk id="13" creationId="{34E6FAB5-4CF7-80FA-DCA1-B39D73F999C3}"/>
          </ac:spMkLst>
        </pc:spChg>
      </pc:sldChg>
      <pc:sldChg chg="modSp add mod ord">
        <pc:chgData name="Charly Pierluigi" userId="81fb6f91-4e1a-468e-8303-904b88cb52f0" providerId="ADAL" clId="{77EAF6F2-5DBD-47D4-B724-0CC8CACEFA83}" dt="2025-05-06T08:19:11.379" v="5145" actId="113"/>
        <pc:sldMkLst>
          <pc:docMk/>
          <pc:sldMk cId="167948583" sldId="392"/>
        </pc:sldMkLst>
        <pc:spChg chg="mod">
          <ac:chgData name="Charly Pierluigi" userId="81fb6f91-4e1a-468e-8303-904b88cb52f0" providerId="ADAL" clId="{77EAF6F2-5DBD-47D4-B724-0CC8CACEFA83}" dt="2025-05-06T08:19:11.379" v="5145" actId="113"/>
          <ac:spMkLst>
            <pc:docMk/>
            <pc:sldMk cId="167948583" sldId="392"/>
            <ac:spMk id="13" creationId="{79C55BDB-8292-9036-8F32-5739FC5A05FA}"/>
          </ac:spMkLst>
        </pc:spChg>
      </pc:sldChg>
      <pc:sldChg chg="modSp add mod">
        <pc:chgData name="Charly Pierluigi" userId="81fb6f91-4e1a-468e-8303-904b88cb52f0" providerId="ADAL" clId="{77EAF6F2-5DBD-47D4-B724-0CC8CACEFA83}" dt="2025-05-06T09:07:26.898" v="5655"/>
        <pc:sldMkLst>
          <pc:docMk/>
          <pc:sldMk cId="112043092" sldId="393"/>
        </pc:sldMkLst>
      </pc:sldChg>
      <pc:sldChg chg="new del">
        <pc:chgData name="Charly Pierluigi" userId="81fb6f91-4e1a-468e-8303-904b88cb52f0" providerId="ADAL" clId="{77EAF6F2-5DBD-47D4-B724-0CC8CACEFA83}" dt="2025-05-06T09:03:51.456" v="5173" actId="2696"/>
        <pc:sldMkLst>
          <pc:docMk/>
          <pc:sldMk cId="895315131" sldId="393"/>
        </pc:sldMkLst>
      </pc:sldChg>
      <pc:sldChg chg="addSp delSp modSp add mod ord modClrScheme chgLayout">
        <pc:chgData name="Charly Pierluigi" userId="81fb6f91-4e1a-468e-8303-904b88cb52f0" providerId="ADAL" clId="{77EAF6F2-5DBD-47D4-B724-0CC8CACEFA83}" dt="2025-05-06T11:11:49.852" v="6219" actId="108"/>
        <pc:sldMkLst>
          <pc:docMk/>
          <pc:sldMk cId="3150706807" sldId="394"/>
        </pc:sldMkLst>
      </pc:sldChg>
      <pc:sldChg chg="addSp delSp modSp new del mod modClrScheme chgLayout">
        <pc:chgData name="Charly Pierluigi" userId="81fb6f91-4e1a-468e-8303-904b88cb52f0" providerId="ADAL" clId="{77EAF6F2-5DBD-47D4-B724-0CC8CACEFA83}" dt="2025-05-06T11:10:08.943" v="6189" actId="47"/>
        <pc:sldMkLst>
          <pc:docMk/>
          <pc:sldMk cId="3144308474" sldId="395"/>
        </pc:sldMkLst>
      </pc:sldChg>
    </pc:docChg>
  </pc:docChgLst>
</pc:chgInfo>
</file>

<file path=ppt/comments/modernComment_177_DE3361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E2A3DC-C328-4C59-81C9-BF391B2A64D4}" authorId="{12E7B5D3-C8C8-36D2-ECA9-D53871DFA6F5}" created="2025-06-11T13:46:17.104">
    <pc:sldMkLst xmlns:pc="http://schemas.microsoft.com/office/powerpoint/2013/main/command">
      <pc:docMk/>
      <pc:sldMk cId="3727909266" sldId="375"/>
    </pc:sldMkLst>
    <p188:txBody>
      <a:bodyPr/>
      <a:lstStyle/>
      <a:p>
        <a:r>
          <a:rPr lang="fr-FR"/>
          <a:t>Compléter cette slide par une brève présentation de qui fait quoi dans l’équipe EF + si possible présence d’une personne de l’équipe pour répondre aux éventuelles questions</a:t>
        </a:r>
      </a:p>
    </p188:txBody>
  </p188:cm>
</p188:cmLst>
</file>

<file path=ppt/comments/modernComment_29B_AD188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97D8BC-6AC3-45D7-BF10-3468B8D35FB4}" authorId="{12E7B5D3-C8C8-36D2-ECA9-D53871DFA6F5}" created="2025-06-06T09:55:18.608">
    <pc:sldMkLst xmlns:pc="http://schemas.microsoft.com/office/powerpoint/2013/main/command">
      <pc:docMk/>
      <pc:sldMk cId="181504163" sldId="667"/>
    </pc:sldMkLst>
    <p188:txBody>
      <a:bodyPr/>
      <a:lstStyle/>
      <a:p>
        <a:r>
          <a:rPr lang="fr-FR"/>
          <a:t>Ajouter les captures d’écran ou montrer le format</a:t>
        </a:r>
      </a:p>
    </p188:txBody>
  </p188:cm>
</p188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59E02-3AF5-4C30-B248-161C4251EE5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BD29600-ACA4-48CD-8660-7A950E11D116}">
      <dgm:prSet phldrT="[Texte]" custT="1"/>
      <dgm:spPr/>
      <dgm:t>
        <a:bodyPr/>
        <a:lstStyle/>
        <a:p>
          <a:r>
            <a:rPr lang="fr-FR" sz="3700" dirty="0"/>
            <a:t>L’IMPACT - </a:t>
          </a:r>
          <a:r>
            <a:rPr lang="fr-FR" sz="2000" dirty="0"/>
            <a:t>IMPACT </a:t>
          </a:r>
          <a:endParaRPr lang="fr-FR" sz="1100" dirty="0"/>
        </a:p>
      </dgm:t>
    </dgm:pt>
    <dgm:pt modelId="{86BE89DF-A3B7-42A8-A394-1AE5683B4C5B}" type="parTrans" cxnId="{5AE457A3-4AEA-4E7F-8F91-8E56CCCD1126}">
      <dgm:prSet/>
      <dgm:spPr/>
      <dgm:t>
        <a:bodyPr/>
        <a:lstStyle/>
        <a:p>
          <a:endParaRPr lang="fr-FR"/>
        </a:p>
      </dgm:t>
    </dgm:pt>
    <dgm:pt modelId="{E24AD73B-5F09-4A18-B767-1E3978B64F9D}" type="sibTrans" cxnId="{5AE457A3-4AEA-4E7F-8F91-8E56CCCD1126}">
      <dgm:prSet/>
      <dgm:spPr/>
      <dgm:t>
        <a:bodyPr/>
        <a:lstStyle/>
        <a:p>
          <a:endParaRPr lang="fr-FR"/>
        </a:p>
      </dgm:t>
    </dgm:pt>
    <dgm:pt modelId="{82A48AD5-9053-4BA6-B414-BE86C83FA381}">
      <dgm:prSet phldrT="[Texte]" custT="1"/>
      <dgm:spPr/>
      <dgm:t>
        <a:bodyPr/>
        <a:lstStyle/>
        <a:p>
          <a:r>
            <a:rPr lang="fr-FR" sz="3400" dirty="0"/>
            <a:t>LES EFFETS - </a:t>
          </a:r>
          <a:r>
            <a:rPr lang="fr-FR" sz="2000" dirty="0"/>
            <a:t>OUTCOME </a:t>
          </a:r>
        </a:p>
      </dgm:t>
    </dgm:pt>
    <dgm:pt modelId="{C500C4A1-5143-49D0-A0E9-9279FFCEF46E}" type="parTrans" cxnId="{AA705613-6D67-4771-BBDD-86474C073D90}">
      <dgm:prSet/>
      <dgm:spPr/>
      <dgm:t>
        <a:bodyPr/>
        <a:lstStyle/>
        <a:p>
          <a:endParaRPr lang="fr-FR"/>
        </a:p>
      </dgm:t>
    </dgm:pt>
    <dgm:pt modelId="{40619876-C7F4-4E4A-BA29-77E0F231E965}" type="sibTrans" cxnId="{AA705613-6D67-4771-BBDD-86474C073D90}">
      <dgm:prSet/>
      <dgm:spPr/>
      <dgm:t>
        <a:bodyPr/>
        <a:lstStyle/>
        <a:p>
          <a:endParaRPr lang="fr-FR"/>
        </a:p>
      </dgm:t>
    </dgm:pt>
    <dgm:pt modelId="{B31CB6B1-27FE-430E-8997-F5DEAC1EA3A7}">
      <dgm:prSet phldrT="[Texte]" custT="1"/>
      <dgm:spPr/>
      <dgm:t>
        <a:bodyPr/>
        <a:lstStyle/>
        <a:p>
          <a:r>
            <a:rPr lang="fr-FR" sz="3300" dirty="0"/>
            <a:t>LES PRODUITS - </a:t>
          </a:r>
          <a:r>
            <a:rPr lang="fr-FR" sz="2000" dirty="0"/>
            <a:t>OUPUTS</a:t>
          </a:r>
          <a:r>
            <a:rPr lang="fr-FR" sz="3300" dirty="0"/>
            <a:t> </a:t>
          </a:r>
        </a:p>
      </dgm:t>
    </dgm:pt>
    <dgm:pt modelId="{1C38F8AA-AEE1-482F-AAEE-7B30E2A1645E}" type="parTrans" cxnId="{6304E5FB-2723-484E-B637-C62990972C94}">
      <dgm:prSet/>
      <dgm:spPr/>
      <dgm:t>
        <a:bodyPr/>
        <a:lstStyle/>
        <a:p>
          <a:endParaRPr lang="fr-FR"/>
        </a:p>
      </dgm:t>
    </dgm:pt>
    <dgm:pt modelId="{F693DCCC-41B4-4680-BB4F-5A092DC6A4FA}" type="sibTrans" cxnId="{6304E5FB-2723-484E-B637-C62990972C94}">
      <dgm:prSet/>
      <dgm:spPr/>
      <dgm:t>
        <a:bodyPr/>
        <a:lstStyle/>
        <a:p>
          <a:endParaRPr lang="fr-FR"/>
        </a:p>
      </dgm:t>
    </dgm:pt>
    <dgm:pt modelId="{016EB678-DC1E-4A31-9E55-CC57DD37BC20}">
      <dgm:prSet phldrT="[Texte]" custT="1"/>
      <dgm:spPr/>
      <dgm:t>
        <a:bodyPr/>
        <a:lstStyle/>
        <a:p>
          <a:r>
            <a:rPr lang="fr-FR" sz="3000" dirty="0"/>
            <a:t>LES ACTIVITES - </a:t>
          </a:r>
          <a:r>
            <a:rPr lang="fr-FR" sz="2000" dirty="0"/>
            <a:t>ACTIVITIES</a:t>
          </a:r>
        </a:p>
      </dgm:t>
    </dgm:pt>
    <dgm:pt modelId="{6DFA733F-5AE3-403B-A847-3B134EEF0D88}" type="parTrans" cxnId="{B7B49132-5FD6-4EF6-8A42-9B187E959FD4}">
      <dgm:prSet/>
      <dgm:spPr/>
      <dgm:t>
        <a:bodyPr/>
        <a:lstStyle/>
        <a:p>
          <a:endParaRPr lang="fr-FR"/>
        </a:p>
      </dgm:t>
    </dgm:pt>
    <dgm:pt modelId="{13735CE0-D5A3-4205-B530-43BBF085FA86}" type="sibTrans" cxnId="{B7B49132-5FD6-4EF6-8A42-9B187E959FD4}">
      <dgm:prSet/>
      <dgm:spPr/>
      <dgm:t>
        <a:bodyPr/>
        <a:lstStyle/>
        <a:p>
          <a:endParaRPr lang="fr-FR"/>
        </a:p>
      </dgm:t>
    </dgm:pt>
    <dgm:pt modelId="{C247574E-BF0D-4355-8497-FFF0115741B4}">
      <dgm:prSet phldrT="[Texte]" custT="1"/>
      <dgm:spPr/>
      <dgm:t>
        <a:bodyPr/>
        <a:lstStyle/>
        <a:p>
          <a:r>
            <a:rPr lang="fr-FR" sz="3500" dirty="0"/>
            <a:t>LES INTRANTS - </a:t>
          </a:r>
          <a:r>
            <a:rPr lang="fr-FR" sz="2000" dirty="0"/>
            <a:t>INPUTS </a:t>
          </a:r>
        </a:p>
      </dgm:t>
    </dgm:pt>
    <dgm:pt modelId="{1CA440A9-7014-4DD9-848B-6725545DC657}" type="parTrans" cxnId="{80FAA9F4-665E-423F-9D67-05F6D097DC6F}">
      <dgm:prSet/>
      <dgm:spPr/>
      <dgm:t>
        <a:bodyPr/>
        <a:lstStyle/>
        <a:p>
          <a:endParaRPr lang="fr-FR"/>
        </a:p>
      </dgm:t>
    </dgm:pt>
    <dgm:pt modelId="{6CE3AD80-A188-474B-8C32-E4D7390C96B8}" type="sibTrans" cxnId="{80FAA9F4-665E-423F-9D67-05F6D097DC6F}">
      <dgm:prSet/>
      <dgm:spPr/>
      <dgm:t>
        <a:bodyPr/>
        <a:lstStyle/>
        <a:p>
          <a:endParaRPr lang="fr-FR"/>
        </a:p>
      </dgm:t>
    </dgm:pt>
    <dgm:pt modelId="{63560217-7B9B-436E-8EBA-34A4A423FD2F}" type="pres">
      <dgm:prSet presAssocID="{9F059E02-3AF5-4C30-B248-161C4251EE5F}" presName="outerComposite" presStyleCnt="0">
        <dgm:presLayoutVars>
          <dgm:chMax val="5"/>
          <dgm:dir/>
          <dgm:resizeHandles val="exact"/>
        </dgm:presLayoutVars>
      </dgm:prSet>
      <dgm:spPr/>
    </dgm:pt>
    <dgm:pt modelId="{7AB0DC4C-B01C-496E-B2B3-28B571444EAE}" type="pres">
      <dgm:prSet presAssocID="{9F059E02-3AF5-4C30-B248-161C4251EE5F}" presName="dummyMaxCanvas" presStyleCnt="0">
        <dgm:presLayoutVars/>
      </dgm:prSet>
      <dgm:spPr/>
    </dgm:pt>
    <dgm:pt modelId="{DBEFAE13-4556-402D-A89D-40AE7A8FE488}" type="pres">
      <dgm:prSet presAssocID="{9F059E02-3AF5-4C30-B248-161C4251EE5F}" presName="FiveNodes_1" presStyleLbl="node1" presStyleIdx="0" presStyleCnt="5">
        <dgm:presLayoutVars>
          <dgm:bulletEnabled val="1"/>
        </dgm:presLayoutVars>
      </dgm:prSet>
      <dgm:spPr/>
    </dgm:pt>
    <dgm:pt modelId="{5A2D4BF8-1D58-4B4F-A6F9-A7A22A72516D}" type="pres">
      <dgm:prSet presAssocID="{9F059E02-3AF5-4C30-B248-161C4251EE5F}" presName="FiveNodes_2" presStyleLbl="node1" presStyleIdx="1" presStyleCnt="5">
        <dgm:presLayoutVars>
          <dgm:bulletEnabled val="1"/>
        </dgm:presLayoutVars>
      </dgm:prSet>
      <dgm:spPr/>
    </dgm:pt>
    <dgm:pt modelId="{432402CB-8AC2-4754-84CB-E8ADA0B4DA90}" type="pres">
      <dgm:prSet presAssocID="{9F059E02-3AF5-4C30-B248-161C4251EE5F}" presName="FiveNodes_3" presStyleLbl="node1" presStyleIdx="2" presStyleCnt="5" custLinFactNeighborX="244" custLinFactNeighborY="1742">
        <dgm:presLayoutVars>
          <dgm:bulletEnabled val="1"/>
        </dgm:presLayoutVars>
      </dgm:prSet>
      <dgm:spPr/>
    </dgm:pt>
    <dgm:pt modelId="{4D9CCE2B-82B7-4599-8120-24562F41948A}" type="pres">
      <dgm:prSet presAssocID="{9F059E02-3AF5-4C30-B248-161C4251EE5F}" presName="FiveNodes_4" presStyleLbl="node1" presStyleIdx="3" presStyleCnt="5">
        <dgm:presLayoutVars>
          <dgm:bulletEnabled val="1"/>
        </dgm:presLayoutVars>
      </dgm:prSet>
      <dgm:spPr/>
    </dgm:pt>
    <dgm:pt modelId="{58A55000-4118-49FC-AD55-2ADFDCBA925F}" type="pres">
      <dgm:prSet presAssocID="{9F059E02-3AF5-4C30-B248-161C4251EE5F}" presName="FiveNodes_5" presStyleLbl="node1" presStyleIdx="4" presStyleCnt="5">
        <dgm:presLayoutVars>
          <dgm:bulletEnabled val="1"/>
        </dgm:presLayoutVars>
      </dgm:prSet>
      <dgm:spPr/>
    </dgm:pt>
    <dgm:pt modelId="{599F7983-C902-47F5-B725-D0C125E24916}" type="pres">
      <dgm:prSet presAssocID="{9F059E02-3AF5-4C30-B248-161C4251EE5F}" presName="FiveConn_1-2" presStyleLbl="fgAccFollowNode1" presStyleIdx="0" presStyleCnt="4" custAng="10800000" custLinFactNeighborY="-2254">
        <dgm:presLayoutVars>
          <dgm:bulletEnabled val="1"/>
        </dgm:presLayoutVars>
      </dgm:prSet>
      <dgm:spPr/>
    </dgm:pt>
    <dgm:pt modelId="{9B83FAC1-93C9-44E2-9192-1999DDE8EA61}" type="pres">
      <dgm:prSet presAssocID="{9F059E02-3AF5-4C30-B248-161C4251EE5F}" presName="FiveConn_2-3" presStyleLbl="fgAccFollowNode1" presStyleIdx="1" presStyleCnt="4" custAng="10800000">
        <dgm:presLayoutVars>
          <dgm:bulletEnabled val="1"/>
        </dgm:presLayoutVars>
      </dgm:prSet>
      <dgm:spPr/>
    </dgm:pt>
    <dgm:pt modelId="{83D5BC29-B6AA-4FD1-ABA2-AB2B4A9B81AE}" type="pres">
      <dgm:prSet presAssocID="{9F059E02-3AF5-4C30-B248-161C4251EE5F}" presName="FiveConn_3-4" presStyleLbl="fgAccFollowNode1" presStyleIdx="2" presStyleCnt="4" custAng="10800000">
        <dgm:presLayoutVars>
          <dgm:bulletEnabled val="1"/>
        </dgm:presLayoutVars>
      </dgm:prSet>
      <dgm:spPr/>
    </dgm:pt>
    <dgm:pt modelId="{E0504CA1-FECC-4185-8E9A-CE9C9B571E83}" type="pres">
      <dgm:prSet presAssocID="{9F059E02-3AF5-4C30-B248-161C4251EE5F}" presName="FiveConn_4-5" presStyleLbl="fgAccFollowNode1" presStyleIdx="3" presStyleCnt="4" custAng="10800000">
        <dgm:presLayoutVars>
          <dgm:bulletEnabled val="1"/>
        </dgm:presLayoutVars>
      </dgm:prSet>
      <dgm:spPr/>
    </dgm:pt>
    <dgm:pt modelId="{31427658-8435-46AC-8D9B-40CD95C82C5A}" type="pres">
      <dgm:prSet presAssocID="{9F059E02-3AF5-4C30-B248-161C4251EE5F}" presName="FiveNodes_1_text" presStyleLbl="node1" presStyleIdx="4" presStyleCnt="5">
        <dgm:presLayoutVars>
          <dgm:bulletEnabled val="1"/>
        </dgm:presLayoutVars>
      </dgm:prSet>
      <dgm:spPr/>
    </dgm:pt>
    <dgm:pt modelId="{A9E467D2-8BDB-46A7-BB85-2B0C93BC279F}" type="pres">
      <dgm:prSet presAssocID="{9F059E02-3AF5-4C30-B248-161C4251EE5F}" presName="FiveNodes_2_text" presStyleLbl="node1" presStyleIdx="4" presStyleCnt="5">
        <dgm:presLayoutVars>
          <dgm:bulletEnabled val="1"/>
        </dgm:presLayoutVars>
      </dgm:prSet>
      <dgm:spPr/>
    </dgm:pt>
    <dgm:pt modelId="{19BED4F1-CBB9-4891-9CBF-13DCD92901EC}" type="pres">
      <dgm:prSet presAssocID="{9F059E02-3AF5-4C30-B248-161C4251EE5F}" presName="FiveNodes_3_text" presStyleLbl="node1" presStyleIdx="4" presStyleCnt="5">
        <dgm:presLayoutVars>
          <dgm:bulletEnabled val="1"/>
        </dgm:presLayoutVars>
      </dgm:prSet>
      <dgm:spPr/>
    </dgm:pt>
    <dgm:pt modelId="{26B03F36-4DBE-4B53-B754-F4098C20A6C7}" type="pres">
      <dgm:prSet presAssocID="{9F059E02-3AF5-4C30-B248-161C4251EE5F}" presName="FiveNodes_4_text" presStyleLbl="node1" presStyleIdx="4" presStyleCnt="5">
        <dgm:presLayoutVars>
          <dgm:bulletEnabled val="1"/>
        </dgm:presLayoutVars>
      </dgm:prSet>
      <dgm:spPr/>
    </dgm:pt>
    <dgm:pt modelId="{AB20C454-EA91-46C3-BF79-0E3B6E8F8A39}" type="pres">
      <dgm:prSet presAssocID="{9F059E02-3AF5-4C30-B248-161C4251EE5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6070306-F411-43D6-A2FD-0CDAF3F078D3}" type="presOf" srcId="{E24AD73B-5F09-4A18-B767-1E3978B64F9D}" destId="{599F7983-C902-47F5-B725-D0C125E24916}" srcOrd="0" destOrd="0" presId="urn:microsoft.com/office/officeart/2005/8/layout/vProcess5"/>
    <dgm:cxn modelId="{4D8B2310-8E76-4FEF-8E70-57BA5A9859A9}" type="presOf" srcId="{B31CB6B1-27FE-430E-8997-F5DEAC1EA3A7}" destId="{432402CB-8AC2-4754-84CB-E8ADA0B4DA90}" srcOrd="0" destOrd="0" presId="urn:microsoft.com/office/officeart/2005/8/layout/vProcess5"/>
    <dgm:cxn modelId="{AA705613-6D67-4771-BBDD-86474C073D90}" srcId="{9F059E02-3AF5-4C30-B248-161C4251EE5F}" destId="{82A48AD5-9053-4BA6-B414-BE86C83FA381}" srcOrd="1" destOrd="0" parTransId="{C500C4A1-5143-49D0-A0E9-9279FFCEF46E}" sibTransId="{40619876-C7F4-4E4A-BA29-77E0F231E965}"/>
    <dgm:cxn modelId="{B7B49132-5FD6-4EF6-8A42-9B187E959FD4}" srcId="{9F059E02-3AF5-4C30-B248-161C4251EE5F}" destId="{016EB678-DC1E-4A31-9E55-CC57DD37BC20}" srcOrd="3" destOrd="0" parTransId="{6DFA733F-5AE3-403B-A847-3B134EEF0D88}" sibTransId="{13735CE0-D5A3-4205-B530-43BBF085FA86}"/>
    <dgm:cxn modelId="{124B6D63-AB57-4115-94C5-AAD3B793645D}" type="presOf" srcId="{40619876-C7F4-4E4A-BA29-77E0F231E965}" destId="{9B83FAC1-93C9-44E2-9192-1999DDE8EA61}" srcOrd="0" destOrd="0" presId="urn:microsoft.com/office/officeart/2005/8/layout/vProcess5"/>
    <dgm:cxn modelId="{7DBFF24C-6D58-4286-80F8-1D9CAF549339}" type="presOf" srcId="{C247574E-BF0D-4355-8497-FFF0115741B4}" destId="{58A55000-4118-49FC-AD55-2ADFDCBA925F}" srcOrd="0" destOrd="0" presId="urn:microsoft.com/office/officeart/2005/8/layout/vProcess5"/>
    <dgm:cxn modelId="{44907057-BF38-4E44-8F69-12CCCF432E5B}" type="presOf" srcId="{016EB678-DC1E-4A31-9E55-CC57DD37BC20}" destId="{4D9CCE2B-82B7-4599-8120-24562F41948A}" srcOrd="0" destOrd="0" presId="urn:microsoft.com/office/officeart/2005/8/layout/vProcess5"/>
    <dgm:cxn modelId="{7E58F57D-2D02-4C57-96EE-1EAB4700DA5A}" type="presOf" srcId="{82A48AD5-9053-4BA6-B414-BE86C83FA381}" destId="{5A2D4BF8-1D58-4B4F-A6F9-A7A22A72516D}" srcOrd="0" destOrd="0" presId="urn:microsoft.com/office/officeart/2005/8/layout/vProcess5"/>
    <dgm:cxn modelId="{D070CC86-5A2C-4ACF-84E7-24260AC97CEC}" type="presOf" srcId="{F693DCCC-41B4-4680-BB4F-5A092DC6A4FA}" destId="{83D5BC29-B6AA-4FD1-ABA2-AB2B4A9B81AE}" srcOrd="0" destOrd="0" presId="urn:microsoft.com/office/officeart/2005/8/layout/vProcess5"/>
    <dgm:cxn modelId="{C783AD9C-66D9-41CA-B52D-BC4855CACC37}" type="presOf" srcId="{CBD29600-ACA4-48CD-8660-7A950E11D116}" destId="{31427658-8435-46AC-8D9B-40CD95C82C5A}" srcOrd="1" destOrd="0" presId="urn:microsoft.com/office/officeart/2005/8/layout/vProcess5"/>
    <dgm:cxn modelId="{5AE457A3-4AEA-4E7F-8F91-8E56CCCD1126}" srcId="{9F059E02-3AF5-4C30-B248-161C4251EE5F}" destId="{CBD29600-ACA4-48CD-8660-7A950E11D116}" srcOrd="0" destOrd="0" parTransId="{86BE89DF-A3B7-42A8-A394-1AE5683B4C5B}" sibTransId="{E24AD73B-5F09-4A18-B767-1E3978B64F9D}"/>
    <dgm:cxn modelId="{5176D7A6-E79D-4532-B5A6-833DFCE44216}" type="presOf" srcId="{13735CE0-D5A3-4205-B530-43BBF085FA86}" destId="{E0504CA1-FECC-4185-8E9A-CE9C9B571E83}" srcOrd="0" destOrd="0" presId="urn:microsoft.com/office/officeart/2005/8/layout/vProcess5"/>
    <dgm:cxn modelId="{FA6F2CBE-4BD6-486A-969F-FECD4D0685F3}" type="presOf" srcId="{9F059E02-3AF5-4C30-B248-161C4251EE5F}" destId="{63560217-7B9B-436E-8EBA-34A4A423FD2F}" srcOrd="0" destOrd="0" presId="urn:microsoft.com/office/officeart/2005/8/layout/vProcess5"/>
    <dgm:cxn modelId="{727ACAC3-DA2D-4812-A2CB-EC6EC307C189}" type="presOf" srcId="{B31CB6B1-27FE-430E-8997-F5DEAC1EA3A7}" destId="{19BED4F1-CBB9-4891-9CBF-13DCD92901EC}" srcOrd="1" destOrd="0" presId="urn:microsoft.com/office/officeart/2005/8/layout/vProcess5"/>
    <dgm:cxn modelId="{F38B92CC-6848-47BE-9AB8-4422AD891E8A}" type="presOf" srcId="{C247574E-BF0D-4355-8497-FFF0115741B4}" destId="{AB20C454-EA91-46C3-BF79-0E3B6E8F8A39}" srcOrd="1" destOrd="0" presId="urn:microsoft.com/office/officeart/2005/8/layout/vProcess5"/>
    <dgm:cxn modelId="{B2F342DF-D556-490C-AF05-A4E8D82F1821}" type="presOf" srcId="{CBD29600-ACA4-48CD-8660-7A950E11D116}" destId="{DBEFAE13-4556-402D-A89D-40AE7A8FE488}" srcOrd="0" destOrd="0" presId="urn:microsoft.com/office/officeart/2005/8/layout/vProcess5"/>
    <dgm:cxn modelId="{80FAA9F4-665E-423F-9D67-05F6D097DC6F}" srcId="{9F059E02-3AF5-4C30-B248-161C4251EE5F}" destId="{C247574E-BF0D-4355-8497-FFF0115741B4}" srcOrd="4" destOrd="0" parTransId="{1CA440A9-7014-4DD9-848B-6725545DC657}" sibTransId="{6CE3AD80-A188-474B-8C32-E4D7390C96B8}"/>
    <dgm:cxn modelId="{27538CF7-7317-4564-A5AE-C59072BB6F07}" type="presOf" srcId="{016EB678-DC1E-4A31-9E55-CC57DD37BC20}" destId="{26B03F36-4DBE-4B53-B754-F4098C20A6C7}" srcOrd="1" destOrd="0" presId="urn:microsoft.com/office/officeart/2005/8/layout/vProcess5"/>
    <dgm:cxn modelId="{6304E5FB-2723-484E-B637-C62990972C94}" srcId="{9F059E02-3AF5-4C30-B248-161C4251EE5F}" destId="{B31CB6B1-27FE-430E-8997-F5DEAC1EA3A7}" srcOrd="2" destOrd="0" parTransId="{1C38F8AA-AEE1-482F-AAEE-7B30E2A1645E}" sibTransId="{F693DCCC-41B4-4680-BB4F-5A092DC6A4FA}"/>
    <dgm:cxn modelId="{E1211AFC-D238-49DB-97CA-755FEA64BBBC}" type="presOf" srcId="{82A48AD5-9053-4BA6-B414-BE86C83FA381}" destId="{A9E467D2-8BDB-46A7-BB85-2B0C93BC279F}" srcOrd="1" destOrd="0" presId="urn:microsoft.com/office/officeart/2005/8/layout/vProcess5"/>
    <dgm:cxn modelId="{C03F349D-CA0F-42EF-BE5D-D94964B5A013}" type="presParOf" srcId="{63560217-7B9B-436E-8EBA-34A4A423FD2F}" destId="{7AB0DC4C-B01C-496E-B2B3-28B571444EAE}" srcOrd="0" destOrd="0" presId="urn:microsoft.com/office/officeart/2005/8/layout/vProcess5"/>
    <dgm:cxn modelId="{C9AEE423-DB63-4386-834A-EB4C68BCA250}" type="presParOf" srcId="{63560217-7B9B-436E-8EBA-34A4A423FD2F}" destId="{DBEFAE13-4556-402D-A89D-40AE7A8FE488}" srcOrd="1" destOrd="0" presId="urn:microsoft.com/office/officeart/2005/8/layout/vProcess5"/>
    <dgm:cxn modelId="{1A9D8E18-5DC5-4090-85A3-2A04ED7E7146}" type="presParOf" srcId="{63560217-7B9B-436E-8EBA-34A4A423FD2F}" destId="{5A2D4BF8-1D58-4B4F-A6F9-A7A22A72516D}" srcOrd="2" destOrd="0" presId="urn:microsoft.com/office/officeart/2005/8/layout/vProcess5"/>
    <dgm:cxn modelId="{DE7616DF-EB3C-4540-B2ED-327129037937}" type="presParOf" srcId="{63560217-7B9B-436E-8EBA-34A4A423FD2F}" destId="{432402CB-8AC2-4754-84CB-E8ADA0B4DA90}" srcOrd="3" destOrd="0" presId="urn:microsoft.com/office/officeart/2005/8/layout/vProcess5"/>
    <dgm:cxn modelId="{D2508471-8878-4489-AE4F-A8AD07852DE4}" type="presParOf" srcId="{63560217-7B9B-436E-8EBA-34A4A423FD2F}" destId="{4D9CCE2B-82B7-4599-8120-24562F41948A}" srcOrd="4" destOrd="0" presId="urn:microsoft.com/office/officeart/2005/8/layout/vProcess5"/>
    <dgm:cxn modelId="{219222AC-11FE-4C3D-AADD-BC081BE3A0CF}" type="presParOf" srcId="{63560217-7B9B-436E-8EBA-34A4A423FD2F}" destId="{58A55000-4118-49FC-AD55-2ADFDCBA925F}" srcOrd="5" destOrd="0" presId="urn:microsoft.com/office/officeart/2005/8/layout/vProcess5"/>
    <dgm:cxn modelId="{FECAC6FD-5DBF-4781-A892-8866B9D8F531}" type="presParOf" srcId="{63560217-7B9B-436E-8EBA-34A4A423FD2F}" destId="{599F7983-C902-47F5-B725-D0C125E24916}" srcOrd="6" destOrd="0" presId="urn:microsoft.com/office/officeart/2005/8/layout/vProcess5"/>
    <dgm:cxn modelId="{02BF4735-1F98-44D3-B295-961D6C74D944}" type="presParOf" srcId="{63560217-7B9B-436E-8EBA-34A4A423FD2F}" destId="{9B83FAC1-93C9-44E2-9192-1999DDE8EA61}" srcOrd="7" destOrd="0" presId="urn:microsoft.com/office/officeart/2005/8/layout/vProcess5"/>
    <dgm:cxn modelId="{044CDC12-85D8-45E9-8C1A-1E9D9686B6A1}" type="presParOf" srcId="{63560217-7B9B-436E-8EBA-34A4A423FD2F}" destId="{83D5BC29-B6AA-4FD1-ABA2-AB2B4A9B81AE}" srcOrd="8" destOrd="0" presId="urn:microsoft.com/office/officeart/2005/8/layout/vProcess5"/>
    <dgm:cxn modelId="{02483A96-7918-48BE-8BD4-840A2DD87285}" type="presParOf" srcId="{63560217-7B9B-436E-8EBA-34A4A423FD2F}" destId="{E0504CA1-FECC-4185-8E9A-CE9C9B571E83}" srcOrd="9" destOrd="0" presId="urn:microsoft.com/office/officeart/2005/8/layout/vProcess5"/>
    <dgm:cxn modelId="{F5018088-F573-4275-9F36-D017704B68EA}" type="presParOf" srcId="{63560217-7B9B-436E-8EBA-34A4A423FD2F}" destId="{31427658-8435-46AC-8D9B-40CD95C82C5A}" srcOrd="10" destOrd="0" presId="urn:microsoft.com/office/officeart/2005/8/layout/vProcess5"/>
    <dgm:cxn modelId="{B0C044A9-53C2-449D-9F1C-BE31E18ECA1E}" type="presParOf" srcId="{63560217-7B9B-436E-8EBA-34A4A423FD2F}" destId="{A9E467D2-8BDB-46A7-BB85-2B0C93BC279F}" srcOrd="11" destOrd="0" presId="urn:microsoft.com/office/officeart/2005/8/layout/vProcess5"/>
    <dgm:cxn modelId="{A7B041E6-D4C7-4F66-8C81-8882607C6688}" type="presParOf" srcId="{63560217-7B9B-436E-8EBA-34A4A423FD2F}" destId="{19BED4F1-CBB9-4891-9CBF-13DCD92901EC}" srcOrd="12" destOrd="0" presId="urn:microsoft.com/office/officeart/2005/8/layout/vProcess5"/>
    <dgm:cxn modelId="{2F74FBDA-B05B-4519-8B4B-B8343EF19953}" type="presParOf" srcId="{63560217-7B9B-436E-8EBA-34A4A423FD2F}" destId="{26B03F36-4DBE-4B53-B754-F4098C20A6C7}" srcOrd="13" destOrd="0" presId="urn:microsoft.com/office/officeart/2005/8/layout/vProcess5"/>
    <dgm:cxn modelId="{97B124B3-3E24-4BF6-99FA-E54AE2A05171}" type="presParOf" srcId="{63560217-7B9B-436E-8EBA-34A4A423FD2F}" destId="{AB20C454-EA91-46C3-BF79-0E3B6E8F8A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59E02-3AF5-4C30-B248-161C4251EE5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BD29600-ACA4-48CD-8660-7A950E11D116}">
      <dgm:prSet phldrT="[Texte]"/>
      <dgm:spPr/>
      <dgm:t>
        <a:bodyPr/>
        <a:lstStyle/>
        <a:p>
          <a:r>
            <a:rPr lang="fr-FR" dirty="0"/>
            <a:t>L’IMPACT </a:t>
          </a:r>
        </a:p>
      </dgm:t>
    </dgm:pt>
    <dgm:pt modelId="{86BE89DF-A3B7-42A8-A394-1AE5683B4C5B}" type="parTrans" cxnId="{5AE457A3-4AEA-4E7F-8F91-8E56CCCD1126}">
      <dgm:prSet/>
      <dgm:spPr/>
      <dgm:t>
        <a:bodyPr/>
        <a:lstStyle/>
        <a:p>
          <a:endParaRPr lang="fr-FR"/>
        </a:p>
      </dgm:t>
    </dgm:pt>
    <dgm:pt modelId="{E24AD73B-5F09-4A18-B767-1E3978B64F9D}" type="sibTrans" cxnId="{5AE457A3-4AEA-4E7F-8F91-8E56CCCD1126}">
      <dgm:prSet/>
      <dgm:spPr/>
      <dgm:t>
        <a:bodyPr/>
        <a:lstStyle/>
        <a:p>
          <a:endParaRPr lang="fr-FR"/>
        </a:p>
      </dgm:t>
    </dgm:pt>
    <dgm:pt modelId="{82A48AD5-9053-4BA6-B414-BE86C83FA381}">
      <dgm:prSet phldrT="[Texte]"/>
      <dgm:spPr/>
      <dgm:t>
        <a:bodyPr/>
        <a:lstStyle/>
        <a:p>
          <a:r>
            <a:rPr lang="fr-FR" dirty="0"/>
            <a:t>LES EFFETS </a:t>
          </a:r>
        </a:p>
      </dgm:t>
    </dgm:pt>
    <dgm:pt modelId="{C500C4A1-5143-49D0-A0E9-9279FFCEF46E}" type="parTrans" cxnId="{AA705613-6D67-4771-BBDD-86474C073D90}">
      <dgm:prSet/>
      <dgm:spPr/>
      <dgm:t>
        <a:bodyPr/>
        <a:lstStyle/>
        <a:p>
          <a:endParaRPr lang="fr-FR"/>
        </a:p>
      </dgm:t>
    </dgm:pt>
    <dgm:pt modelId="{40619876-C7F4-4E4A-BA29-77E0F231E965}" type="sibTrans" cxnId="{AA705613-6D67-4771-BBDD-86474C073D90}">
      <dgm:prSet/>
      <dgm:spPr/>
      <dgm:t>
        <a:bodyPr/>
        <a:lstStyle/>
        <a:p>
          <a:endParaRPr lang="fr-FR"/>
        </a:p>
      </dgm:t>
    </dgm:pt>
    <dgm:pt modelId="{B31CB6B1-27FE-430E-8997-F5DEAC1EA3A7}">
      <dgm:prSet phldrT="[Texte]"/>
      <dgm:spPr/>
      <dgm:t>
        <a:bodyPr/>
        <a:lstStyle/>
        <a:p>
          <a:r>
            <a:rPr lang="fr-FR" dirty="0"/>
            <a:t>LES PRODUITS </a:t>
          </a:r>
        </a:p>
      </dgm:t>
    </dgm:pt>
    <dgm:pt modelId="{1C38F8AA-AEE1-482F-AAEE-7B30E2A1645E}" type="parTrans" cxnId="{6304E5FB-2723-484E-B637-C62990972C94}">
      <dgm:prSet/>
      <dgm:spPr/>
      <dgm:t>
        <a:bodyPr/>
        <a:lstStyle/>
        <a:p>
          <a:endParaRPr lang="fr-FR"/>
        </a:p>
      </dgm:t>
    </dgm:pt>
    <dgm:pt modelId="{F693DCCC-41B4-4680-BB4F-5A092DC6A4FA}" type="sibTrans" cxnId="{6304E5FB-2723-484E-B637-C62990972C94}">
      <dgm:prSet/>
      <dgm:spPr/>
      <dgm:t>
        <a:bodyPr/>
        <a:lstStyle/>
        <a:p>
          <a:endParaRPr lang="fr-FR"/>
        </a:p>
      </dgm:t>
    </dgm:pt>
    <dgm:pt modelId="{016EB678-DC1E-4A31-9E55-CC57DD37BC20}">
      <dgm:prSet phldrT="[Texte]"/>
      <dgm:spPr/>
      <dgm:t>
        <a:bodyPr/>
        <a:lstStyle/>
        <a:p>
          <a:r>
            <a:rPr lang="fr-FR" dirty="0"/>
            <a:t>LES ACTIVITES</a:t>
          </a:r>
        </a:p>
      </dgm:t>
    </dgm:pt>
    <dgm:pt modelId="{6DFA733F-5AE3-403B-A847-3B134EEF0D88}" type="parTrans" cxnId="{B7B49132-5FD6-4EF6-8A42-9B187E959FD4}">
      <dgm:prSet/>
      <dgm:spPr/>
      <dgm:t>
        <a:bodyPr/>
        <a:lstStyle/>
        <a:p>
          <a:endParaRPr lang="fr-FR"/>
        </a:p>
      </dgm:t>
    </dgm:pt>
    <dgm:pt modelId="{13735CE0-D5A3-4205-B530-43BBF085FA86}" type="sibTrans" cxnId="{B7B49132-5FD6-4EF6-8A42-9B187E959FD4}">
      <dgm:prSet/>
      <dgm:spPr/>
      <dgm:t>
        <a:bodyPr/>
        <a:lstStyle/>
        <a:p>
          <a:endParaRPr lang="fr-FR"/>
        </a:p>
      </dgm:t>
    </dgm:pt>
    <dgm:pt modelId="{C247574E-BF0D-4355-8497-FFF0115741B4}">
      <dgm:prSet phldrT="[Texte]"/>
      <dgm:spPr/>
      <dgm:t>
        <a:bodyPr/>
        <a:lstStyle/>
        <a:p>
          <a:r>
            <a:rPr lang="fr-FR" dirty="0"/>
            <a:t>LES INTRANTS </a:t>
          </a:r>
        </a:p>
      </dgm:t>
    </dgm:pt>
    <dgm:pt modelId="{1CA440A9-7014-4DD9-848B-6725545DC657}" type="parTrans" cxnId="{80FAA9F4-665E-423F-9D67-05F6D097DC6F}">
      <dgm:prSet/>
      <dgm:spPr/>
      <dgm:t>
        <a:bodyPr/>
        <a:lstStyle/>
        <a:p>
          <a:endParaRPr lang="fr-FR"/>
        </a:p>
      </dgm:t>
    </dgm:pt>
    <dgm:pt modelId="{6CE3AD80-A188-474B-8C32-E4D7390C96B8}" type="sibTrans" cxnId="{80FAA9F4-665E-423F-9D67-05F6D097DC6F}">
      <dgm:prSet/>
      <dgm:spPr/>
      <dgm:t>
        <a:bodyPr/>
        <a:lstStyle/>
        <a:p>
          <a:endParaRPr lang="fr-FR"/>
        </a:p>
      </dgm:t>
    </dgm:pt>
    <dgm:pt modelId="{85B3E5C9-E361-4D3F-9A8B-1EC74730EDD2}">
      <dgm:prSet phldrT="[Texte]" custT="1"/>
      <dgm:spPr/>
      <dgm:t>
        <a:bodyPr/>
        <a:lstStyle/>
        <a:p>
          <a:r>
            <a:rPr lang="fr-CA" sz="2400" dirty="0"/>
            <a:t>Les changements à </a:t>
          </a:r>
          <a:r>
            <a:rPr lang="fr-CA" sz="2400" b="1" dirty="0"/>
            <a:t>long-terme</a:t>
          </a:r>
          <a:r>
            <a:rPr lang="fr-CA" sz="2400" dirty="0"/>
            <a:t> auxquels le projet à contribué. </a:t>
          </a:r>
          <a:endParaRPr lang="fr-FR" sz="2400" dirty="0"/>
        </a:p>
      </dgm:t>
    </dgm:pt>
    <dgm:pt modelId="{838E80D3-6C9F-434F-A875-543A5035675B}" type="parTrans" cxnId="{009CBBEE-704C-4DBE-A4E2-866926234E11}">
      <dgm:prSet/>
      <dgm:spPr/>
      <dgm:t>
        <a:bodyPr/>
        <a:lstStyle/>
        <a:p>
          <a:endParaRPr lang="fr-FR"/>
        </a:p>
      </dgm:t>
    </dgm:pt>
    <dgm:pt modelId="{541F8D0D-661F-4A9A-B819-3D347FB9471E}" type="sibTrans" cxnId="{009CBBEE-704C-4DBE-A4E2-866926234E11}">
      <dgm:prSet/>
      <dgm:spPr/>
      <dgm:t>
        <a:bodyPr/>
        <a:lstStyle/>
        <a:p>
          <a:endParaRPr lang="fr-FR"/>
        </a:p>
      </dgm:t>
    </dgm:pt>
    <dgm:pt modelId="{3DC19887-267A-4D27-A174-CC97A79EBE81}">
      <dgm:prSet phldrT="[Texte]" custT="1"/>
      <dgm:spPr/>
      <dgm:t>
        <a:bodyPr/>
        <a:lstStyle/>
        <a:p>
          <a:r>
            <a:rPr lang="fr-FR" sz="2400" b="1" dirty="0"/>
            <a:t>Ressources</a:t>
          </a:r>
          <a:r>
            <a:rPr lang="fr-FR" sz="2400" dirty="0"/>
            <a:t> financières, logistiques, humaines. </a:t>
          </a:r>
        </a:p>
      </dgm:t>
    </dgm:pt>
    <dgm:pt modelId="{06A35F76-551A-4669-B7B6-C5D0E0F23E02}" type="parTrans" cxnId="{7F95B6CF-AF90-4649-9AC4-1D20AC96BDA5}">
      <dgm:prSet/>
      <dgm:spPr/>
      <dgm:t>
        <a:bodyPr/>
        <a:lstStyle/>
        <a:p>
          <a:endParaRPr lang="fr-FR"/>
        </a:p>
      </dgm:t>
    </dgm:pt>
    <dgm:pt modelId="{25135D03-D1DC-4C8B-8131-9D92AE1AF9C9}" type="sibTrans" cxnId="{7F95B6CF-AF90-4649-9AC4-1D20AC96BDA5}">
      <dgm:prSet/>
      <dgm:spPr/>
      <dgm:t>
        <a:bodyPr/>
        <a:lstStyle/>
        <a:p>
          <a:endParaRPr lang="fr-FR"/>
        </a:p>
      </dgm:t>
    </dgm:pt>
    <dgm:pt modelId="{EE9F163A-D984-4203-8733-50F41FCB187D}">
      <dgm:prSet phldrT="[Texte]" custT="1"/>
      <dgm:spPr/>
      <dgm:t>
        <a:bodyPr/>
        <a:lstStyle/>
        <a:p>
          <a:r>
            <a:rPr lang="fr-CA" sz="2400" b="1" dirty="0"/>
            <a:t>Actions entreprises </a:t>
          </a:r>
          <a:r>
            <a:rPr lang="fr-CA" sz="2400" dirty="0"/>
            <a:t>qui mobilisent les ressources pour obtenir des produits</a:t>
          </a:r>
          <a:endParaRPr lang="fr-FR" sz="2400" dirty="0"/>
        </a:p>
      </dgm:t>
    </dgm:pt>
    <dgm:pt modelId="{06EDD506-C132-469B-B665-6FA6A8F1AFC5}" type="parTrans" cxnId="{87817049-E48D-42F2-AD2B-D30849E58B26}">
      <dgm:prSet/>
      <dgm:spPr/>
      <dgm:t>
        <a:bodyPr/>
        <a:lstStyle/>
        <a:p>
          <a:endParaRPr lang="fr-FR"/>
        </a:p>
      </dgm:t>
    </dgm:pt>
    <dgm:pt modelId="{915D74F8-66D9-453E-ADA8-23DD0D13486C}" type="sibTrans" cxnId="{87817049-E48D-42F2-AD2B-D30849E58B26}">
      <dgm:prSet/>
      <dgm:spPr/>
      <dgm:t>
        <a:bodyPr/>
        <a:lstStyle/>
        <a:p>
          <a:endParaRPr lang="fr-FR"/>
        </a:p>
      </dgm:t>
    </dgm:pt>
    <dgm:pt modelId="{BE67B7C6-5EDE-4700-98CF-6587AA2A87C3}">
      <dgm:prSet phldrT="[Texte]" custT="1"/>
      <dgm:spPr/>
      <dgm:t>
        <a:bodyPr/>
        <a:lstStyle/>
        <a:p>
          <a:r>
            <a:rPr lang="fr-CA" sz="2400" b="1" dirty="0"/>
            <a:t>Biens, équipements ou services </a:t>
          </a:r>
          <a:r>
            <a:rPr lang="fr-CA" sz="2400" dirty="0"/>
            <a:t>qui résultent du projet</a:t>
          </a:r>
          <a:endParaRPr lang="fr-FR" sz="2400" dirty="0"/>
        </a:p>
      </dgm:t>
    </dgm:pt>
    <dgm:pt modelId="{4E7B3FCD-F040-491B-8639-CB7EE752B861}" type="parTrans" cxnId="{734B04B8-013C-4EBE-93BC-220589D881B0}">
      <dgm:prSet/>
      <dgm:spPr/>
      <dgm:t>
        <a:bodyPr/>
        <a:lstStyle/>
        <a:p>
          <a:endParaRPr lang="fr-FR"/>
        </a:p>
      </dgm:t>
    </dgm:pt>
    <dgm:pt modelId="{B4699213-E8F0-44E2-B3BF-13880B4DBC93}" type="sibTrans" cxnId="{734B04B8-013C-4EBE-93BC-220589D881B0}">
      <dgm:prSet/>
      <dgm:spPr/>
      <dgm:t>
        <a:bodyPr/>
        <a:lstStyle/>
        <a:p>
          <a:endParaRPr lang="fr-FR"/>
        </a:p>
      </dgm:t>
    </dgm:pt>
    <dgm:pt modelId="{9F5281E8-D4E0-4BAF-B5AF-430CF515D8B0}">
      <dgm:prSet phldrT="[Texte]" custT="1"/>
      <dgm:spPr/>
      <dgm:t>
        <a:bodyPr/>
        <a:lstStyle/>
        <a:p>
          <a:r>
            <a:rPr lang="fr-CA" sz="2400" dirty="0"/>
            <a:t>De produits du projet </a:t>
          </a:r>
          <a:r>
            <a:rPr lang="fr-CA" sz="2400" b="1" dirty="0"/>
            <a:t>à court et à moyen terme</a:t>
          </a:r>
          <a:r>
            <a:rPr lang="fr-CA" sz="2400" dirty="0"/>
            <a:t>. Les changements dans les conditions du développement. </a:t>
          </a:r>
          <a:endParaRPr lang="fr-FR" sz="2400" dirty="0"/>
        </a:p>
      </dgm:t>
    </dgm:pt>
    <dgm:pt modelId="{17196EB8-23C5-4115-8789-9C102739929C}" type="parTrans" cxnId="{7FF1D200-CB71-427C-BBD7-2642DF66AA8C}">
      <dgm:prSet/>
      <dgm:spPr/>
      <dgm:t>
        <a:bodyPr/>
        <a:lstStyle/>
        <a:p>
          <a:endParaRPr lang="fr-FR"/>
        </a:p>
      </dgm:t>
    </dgm:pt>
    <dgm:pt modelId="{C58EE237-B8AF-4ADC-B41F-17D40187D4B6}" type="sibTrans" cxnId="{7FF1D200-CB71-427C-BBD7-2642DF66AA8C}">
      <dgm:prSet/>
      <dgm:spPr/>
      <dgm:t>
        <a:bodyPr/>
        <a:lstStyle/>
        <a:p>
          <a:endParaRPr lang="fr-FR"/>
        </a:p>
      </dgm:t>
    </dgm:pt>
    <dgm:pt modelId="{E93E223D-6AD7-4516-9920-C9E3BC32D78F}">
      <dgm:prSet phldrT="[Texte]" custT="1"/>
      <dgm:spPr/>
      <dgm:t>
        <a:bodyPr/>
        <a:lstStyle/>
        <a:p>
          <a:r>
            <a:rPr lang="fr-FR" sz="2400" dirty="0"/>
            <a:t>Objectif Général</a:t>
          </a:r>
        </a:p>
      </dgm:t>
    </dgm:pt>
    <dgm:pt modelId="{F2874E7A-5A18-49E4-A422-1F039BBF8B4B}" type="parTrans" cxnId="{EB9833D3-3DCB-4961-9EBE-F1AC6F974C40}">
      <dgm:prSet/>
      <dgm:spPr/>
      <dgm:t>
        <a:bodyPr/>
        <a:lstStyle/>
        <a:p>
          <a:endParaRPr lang="fr-FR"/>
        </a:p>
      </dgm:t>
    </dgm:pt>
    <dgm:pt modelId="{FAD4E5D5-2244-4B45-9907-798051F4EB93}" type="sibTrans" cxnId="{EB9833D3-3DCB-4961-9EBE-F1AC6F974C40}">
      <dgm:prSet/>
      <dgm:spPr/>
      <dgm:t>
        <a:bodyPr/>
        <a:lstStyle/>
        <a:p>
          <a:endParaRPr lang="fr-FR"/>
        </a:p>
      </dgm:t>
    </dgm:pt>
    <dgm:pt modelId="{1312C274-C9C4-44CD-8720-90085096A7FF}">
      <dgm:prSet phldrT="[Texte]" custT="1"/>
      <dgm:spPr/>
      <dgm:t>
        <a:bodyPr/>
        <a:lstStyle/>
        <a:p>
          <a:r>
            <a:rPr lang="fr-FR" sz="2400" dirty="0"/>
            <a:t>Objectif(s) spécifique(s)</a:t>
          </a:r>
        </a:p>
      </dgm:t>
    </dgm:pt>
    <dgm:pt modelId="{75756518-8FED-46DF-A5F2-14B950427BFD}" type="parTrans" cxnId="{40103B52-7BAB-4976-ABB5-A850F8CFAE4C}">
      <dgm:prSet/>
      <dgm:spPr/>
      <dgm:t>
        <a:bodyPr/>
        <a:lstStyle/>
        <a:p>
          <a:endParaRPr lang="fr-FR"/>
        </a:p>
      </dgm:t>
    </dgm:pt>
    <dgm:pt modelId="{429B253E-0112-4084-9BF4-B3869AF55064}" type="sibTrans" cxnId="{40103B52-7BAB-4976-ABB5-A850F8CFAE4C}">
      <dgm:prSet/>
      <dgm:spPr/>
      <dgm:t>
        <a:bodyPr/>
        <a:lstStyle/>
        <a:p>
          <a:endParaRPr lang="fr-FR"/>
        </a:p>
      </dgm:t>
    </dgm:pt>
    <dgm:pt modelId="{B499BBE0-6D22-4A98-A7A8-4000D003263B}">
      <dgm:prSet phldrT="[Texte]" custT="1"/>
      <dgm:spPr/>
      <dgm:t>
        <a:bodyPr/>
        <a:lstStyle/>
        <a:p>
          <a:r>
            <a:rPr lang="fr-FR" sz="2400" dirty="0"/>
            <a:t>Résultats</a:t>
          </a:r>
        </a:p>
      </dgm:t>
    </dgm:pt>
    <dgm:pt modelId="{6F05F3D2-90E5-41DE-B77E-6049FEC37BD9}" type="parTrans" cxnId="{03726ED4-4743-4FA6-BE47-DB40C99A9B1D}">
      <dgm:prSet/>
      <dgm:spPr/>
      <dgm:t>
        <a:bodyPr/>
        <a:lstStyle/>
        <a:p>
          <a:endParaRPr lang="fr-FR"/>
        </a:p>
      </dgm:t>
    </dgm:pt>
    <dgm:pt modelId="{86E064AF-76C7-46C9-931D-9F8238209C82}" type="sibTrans" cxnId="{03726ED4-4743-4FA6-BE47-DB40C99A9B1D}">
      <dgm:prSet/>
      <dgm:spPr/>
      <dgm:t>
        <a:bodyPr/>
        <a:lstStyle/>
        <a:p>
          <a:endParaRPr lang="fr-FR"/>
        </a:p>
      </dgm:t>
    </dgm:pt>
    <dgm:pt modelId="{4465F323-64F2-423C-A6BD-8E20D950823F}">
      <dgm:prSet phldrT="[Texte]" custT="1"/>
      <dgm:spPr/>
      <dgm:t>
        <a:bodyPr/>
        <a:lstStyle/>
        <a:p>
          <a:r>
            <a:rPr lang="fr-FR" sz="2400" dirty="0"/>
            <a:t>Activités</a:t>
          </a:r>
        </a:p>
      </dgm:t>
    </dgm:pt>
    <dgm:pt modelId="{EC3388F0-2551-4FEE-BCE1-CC225FB6F7E9}" type="parTrans" cxnId="{21F0A0B9-F9D1-4A37-A213-65DE881D93AE}">
      <dgm:prSet/>
      <dgm:spPr/>
      <dgm:t>
        <a:bodyPr/>
        <a:lstStyle/>
        <a:p>
          <a:endParaRPr lang="fr-FR"/>
        </a:p>
      </dgm:t>
    </dgm:pt>
    <dgm:pt modelId="{294B05E8-6975-4426-A6AF-56F3E7CC2201}" type="sibTrans" cxnId="{21F0A0B9-F9D1-4A37-A213-65DE881D93AE}">
      <dgm:prSet/>
      <dgm:spPr/>
      <dgm:t>
        <a:bodyPr/>
        <a:lstStyle/>
        <a:p>
          <a:endParaRPr lang="fr-FR"/>
        </a:p>
      </dgm:t>
    </dgm:pt>
    <dgm:pt modelId="{7488B607-BF06-4FF9-B802-2191D9E5F188}" type="pres">
      <dgm:prSet presAssocID="{9F059E02-3AF5-4C30-B248-161C4251EE5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91218AA-8E8B-43D3-917D-1FF2CB885F32}" type="pres">
      <dgm:prSet presAssocID="{CBD29600-ACA4-48CD-8660-7A950E11D116}" presName="horFlow" presStyleCnt="0"/>
      <dgm:spPr/>
    </dgm:pt>
    <dgm:pt modelId="{2CD33688-C17F-4B58-BC07-A70AB2C5506B}" type="pres">
      <dgm:prSet presAssocID="{CBD29600-ACA4-48CD-8660-7A950E11D116}" presName="bigChev" presStyleLbl="node1" presStyleIdx="0" presStyleCnt="5"/>
      <dgm:spPr/>
    </dgm:pt>
    <dgm:pt modelId="{CA31EC28-47FF-4055-AA3D-5850CC41CDAD}" type="pres">
      <dgm:prSet presAssocID="{838E80D3-6C9F-434F-A875-543A5035675B}" presName="parTrans" presStyleCnt="0"/>
      <dgm:spPr/>
    </dgm:pt>
    <dgm:pt modelId="{8AC05B47-94A2-4E14-9464-6B490101DE2A}" type="pres">
      <dgm:prSet presAssocID="{85B3E5C9-E361-4D3F-9A8B-1EC74730EDD2}" presName="node" presStyleLbl="alignAccFollowNode1" presStyleIdx="0" presStyleCnt="9" custScaleX="356420">
        <dgm:presLayoutVars>
          <dgm:bulletEnabled val="1"/>
        </dgm:presLayoutVars>
      </dgm:prSet>
      <dgm:spPr/>
    </dgm:pt>
    <dgm:pt modelId="{E9AED9F4-568F-4306-892A-76907CBA0653}" type="pres">
      <dgm:prSet presAssocID="{541F8D0D-661F-4A9A-B819-3D347FB9471E}" presName="sibTrans" presStyleCnt="0"/>
      <dgm:spPr/>
    </dgm:pt>
    <dgm:pt modelId="{F364B70B-E8F6-4717-AA52-3CA2416019C7}" type="pres">
      <dgm:prSet presAssocID="{E93E223D-6AD7-4516-9920-C9E3BC32D78F}" presName="node" presStyleLbl="alignAccFollowNode1" presStyleIdx="1" presStyleCnt="9" custScaleX="145786">
        <dgm:presLayoutVars>
          <dgm:bulletEnabled val="1"/>
        </dgm:presLayoutVars>
      </dgm:prSet>
      <dgm:spPr/>
    </dgm:pt>
    <dgm:pt modelId="{1A1825F6-A225-4980-80B3-152949F58640}" type="pres">
      <dgm:prSet presAssocID="{CBD29600-ACA4-48CD-8660-7A950E11D116}" presName="vSp" presStyleCnt="0"/>
      <dgm:spPr/>
    </dgm:pt>
    <dgm:pt modelId="{F5ED5272-E1B3-4851-B46D-85ABFCEBFC23}" type="pres">
      <dgm:prSet presAssocID="{82A48AD5-9053-4BA6-B414-BE86C83FA381}" presName="horFlow" presStyleCnt="0"/>
      <dgm:spPr/>
    </dgm:pt>
    <dgm:pt modelId="{80FBB0B4-8CFC-4DDD-83ED-6897DCA844F1}" type="pres">
      <dgm:prSet presAssocID="{82A48AD5-9053-4BA6-B414-BE86C83FA381}" presName="bigChev" presStyleLbl="node1" presStyleIdx="1" presStyleCnt="5"/>
      <dgm:spPr/>
    </dgm:pt>
    <dgm:pt modelId="{E1803013-9526-416F-987B-7E6AFBCD963F}" type="pres">
      <dgm:prSet presAssocID="{17196EB8-23C5-4115-8789-9C102739929C}" presName="parTrans" presStyleCnt="0"/>
      <dgm:spPr/>
    </dgm:pt>
    <dgm:pt modelId="{ED002462-12DD-4A87-ABFD-B379DEF8DF3F}" type="pres">
      <dgm:prSet presAssocID="{9F5281E8-D4E0-4BAF-B5AF-430CF515D8B0}" presName="node" presStyleLbl="alignAccFollowNode1" presStyleIdx="2" presStyleCnt="9" custScaleX="364735" custScaleY="125279">
        <dgm:presLayoutVars>
          <dgm:bulletEnabled val="1"/>
        </dgm:presLayoutVars>
      </dgm:prSet>
      <dgm:spPr/>
    </dgm:pt>
    <dgm:pt modelId="{A8DC4BDA-A27D-4C58-8C04-7324BF10BF5D}" type="pres">
      <dgm:prSet presAssocID="{C58EE237-B8AF-4ADC-B41F-17D40187D4B6}" presName="sibTrans" presStyleCnt="0"/>
      <dgm:spPr/>
    </dgm:pt>
    <dgm:pt modelId="{9A52401F-F953-4790-8402-CE7B9FF9FED5}" type="pres">
      <dgm:prSet presAssocID="{1312C274-C9C4-44CD-8720-90085096A7FF}" presName="node" presStyleLbl="alignAccFollowNode1" presStyleIdx="3" presStyleCnt="9" custScaleX="145786">
        <dgm:presLayoutVars>
          <dgm:bulletEnabled val="1"/>
        </dgm:presLayoutVars>
      </dgm:prSet>
      <dgm:spPr/>
    </dgm:pt>
    <dgm:pt modelId="{4A467AFD-7E58-4317-B458-F2662580B2D6}" type="pres">
      <dgm:prSet presAssocID="{82A48AD5-9053-4BA6-B414-BE86C83FA381}" presName="vSp" presStyleCnt="0"/>
      <dgm:spPr/>
    </dgm:pt>
    <dgm:pt modelId="{196C448D-91ED-4447-BC01-E5248F9478E0}" type="pres">
      <dgm:prSet presAssocID="{B31CB6B1-27FE-430E-8997-F5DEAC1EA3A7}" presName="horFlow" presStyleCnt="0"/>
      <dgm:spPr/>
    </dgm:pt>
    <dgm:pt modelId="{F1F5787B-F218-4EB5-9808-C8095C3B2C31}" type="pres">
      <dgm:prSet presAssocID="{B31CB6B1-27FE-430E-8997-F5DEAC1EA3A7}" presName="bigChev" presStyleLbl="node1" presStyleIdx="2" presStyleCnt="5"/>
      <dgm:spPr/>
    </dgm:pt>
    <dgm:pt modelId="{5F525C66-236F-4BC0-9C6B-0B66BFDDEA84}" type="pres">
      <dgm:prSet presAssocID="{4E7B3FCD-F040-491B-8639-CB7EE752B861}" presName="parTrans" presStyleCnt="0"/>
      <dgm:spPr/>
    </dgm:pt>
    <dgm:pt modelId="{58335B3F-C346-4780-BD14-6A96C4359459}" type="pres">
      <dgm:prSet presAssocID="{BE67B7C6-5EDE-4700-98CF-6587AA2A87C3}" presName="node" presStyleLbl="alignAccFollowNode1" presStyleIdx="4" presStyleCnt="9" custScaleX="356420">
        <dgm:presLayoutVars>
          <dgm:bulletEnabled val="1"/>
        </dgm:presLayoutVars>
      </dgm:prSet>
      <dgm:spPr/>
    </dgm:pt>
    <dgm:pt modelId="{FEC24B56-BC9D-4AF6-A0C8-19B140E39B85}" type="pres">
      <dgm:prSet presAssocID="{B4699213-E8F0-44E2-B3BF-13880B4DBC93}" presName="sibTrans" presStyleCnt="0"/>
      <dgm:spPr/>
    </dgm:pt>
    <dgm:pt modelId="{B4268DAD-BE50-4256-8567-C5A6EFD64790}" type="pres">
      <dgm:prSet presAssocID="{B499BBE0-6D22-4A98-A7A8-4000D003263B}" presName="node" presStyleLbl="alignAccFollowNode1" presStyleIdx="5" presStyleCnt="9" custScaleX="145786">
        <dgm:presLayoutVars>
          <dgm:bulletEnabled val="1"/>
        </dgm:presLayoutVars>
      </dgm:prSet>
      <dgm:spPr/>
    </dgm:pt>
    <dgm:pt modelId="{FAB0B726-A1C1-46C1-BA39-1873531DB6B5}" type="pres">
      <dgm:prSet presAssocID="{B31CB6B1-27FE-430E-8997-F5DEAC1EA3A7}" presName="vSp" presStyleCnt="0"/>
      <dgm:spPr/>
    </dgm:pt>
    <dgm:pt modelId="{2109D7F7-0EBC-497B-AF99-9A65E3BB195E}" type="pres">
      <dgm:prSet presAssocID="{016EB678-DC1E-4A31-9E55-CC57DD37BC20}" presName="horFlow" presStyleCnt="0"/>
      <dgm:spPr/>
    </dgm:pt>
    <dgm:pt modelId="{739B10DC-760E-44A3-8110-0DBF808E604F}" type="pres">
      <dgm:prSet presAssocID="{016EB678-DC1E-4A31-9E55-CC57DD37BC20}" presName="bigChev" presStyleLbl="node1" presStyleIdx="3" presStyleCnt="5"/>
      <dgm:spPr/>
    </dgm:pt>
    <dgm:pt modelId="{CCD511A1-E30A-4EA0-BAC9-A1FB472AF522}" type="pres">
      <dgm:prSet presAssocID="{06EDD506-C132-469B-B665-6FA6A8F1AFC5}" presName="parTrans" presStyleCnt="0"/>
      <dgm:spPr/>
    </dgm:pt>
    <dgm:pt modelId="{534FEEFF-1FBE-4956-97BC-2FA98BEC2EBF}" type="pres">
      <dgm:prSet presAssocID="{EE9F163A-D984-4203-8733-50F41FCB187D}" presName="node" presStyleLbl="alignAccFollowNode1" presStyleIdx="6" presStyleCnt="9" custScaleX="356420">
        <dgm:presLayoutVars>
          <dgm:bulletEnabled val="1"/>
        </dgm:presLayoutVars>
      </dgm:prSet>
      <dgm:spPr/>
    </dgm:pt>
    <dgm:pt modelId="{CCEA79A7-6E87-4BF2-98E5-51F2C276B54D}" type="pres">
      <dgm:prSet presAssocID="{915D74F8-66D9-453E-ADA8-23DD0D13486C}" presName="sibTrans" presStyleCnt="0"/>
      <dgm:spPr/>
    </dgm:pt>
    <dgm:pt modelId="{8DB2A35E-EF87-45CC-9B1C-811BEC43F496}" type="pres">
      <dgm:prSet presAssocID="{4465F323-64F2-423C-A6BD-8E20D950823F}" presName="node" presStyleLbl="alignAccFollowNode1" presStyleIdx="7" presStyleCnt="9" custScaleX="145786">
        <dgm:presLayoutVars>
          <dgm:bulletEnabled val="1"/>
        </dgm:presLayoutVars>
      </dgm:prSet>
      <dgm:spPr/>
    </dgm:pt>
    <dgm:pt modelId="{1F2258F0-CA46-4A3D-A6AF-728644AF3EB5}" type="pres">
      <dgm:prSet presAssocID="{016EB678-DC1E-4A31-9E55-CC57DD37BC20}" presName="vSp" presStyleCnt="0"/>
      <dgm:spPr/>
    </dgm:pt>
    <dgm:pt modelId="{80E554AA-2BF1-4E27-9191-F9826E4AB62C}" type="pres">
      <dgm:prSet presAssocID="{C247574E-BF0D-4355-8497-FFF0115741B4}" presName="horFlow" presStyleCnt="0"/>
      <dgm:spPr/>
    </dgm:pt>
    <dgm:pt modelId="{2DA1401E-6FCB-484F-8A4F-4790B2CC465F}" type="pres">
      <dgm:prSet presAssocID="{C247574E-BF0D-4355-8497-FFF0115741B4}" presName="bigChev" presStyleLbl="node1" presStyleIdx="4" presStyleCnt="5"/>
      <dgm:spPr/>
    </dgm:pt>
    <dgm:pt modelId="{9535CB4D-4DF7-47FD-96AC-B1D502588A65}" type="pres">
      <dgm:prSet presAssocID="{06A35F76-551A-4669-B7B6-C5D0E0F23E02}" presName="parTrans" presStyleCnt="0"/>
      <dgm:spPr/>
    </dgm:pt>
    <dgm:pt modelId="{1893DEF0-9DF6-4441-A72B-7416D19116FC}" type="pres">
      <dgm:prSet presAssocID="{3DC19887-267A-4D27-A174-CC97A79EBE81}" presName="node" presStyleLbl="alignAccFollowNode1" presStyleIdx="8" presStyleCnt="9" custScaleX="364291">
        <dgm:presLayoutVars>
          <dgm:bulletEnabled val="1"/>
        </dgm:presLayoutVars>
      </dgm:prSet>
      <dgm:spPr/>
    </dgm:pt>
  </dgm:ptLst>
  <dgm:cxnLst>
    <dgm:cxn modelId="{7FF1D200-CB71-427C-BBD7-2642DF66AA8C}" srcId="{82A48AD5-9053-4BA6-B414-BE86C83FA381}" destId="{9F5281E8-D4E0-4BAF-B5AF-430CF515D8B0}" srcOrd="0" destOrd="0" parTransId="{17196EB8-23C5-4115-8789-9C102739929C}" sibTransId="{C58EE237-B8AF-4ADC-B41F-17D40187D4B6}"/>
    <dgm:cxn modelId="{6A2F7B0F-7582-4FA3-9926-141AF05F9DBF}" type="presOf" srcId="{82A48AD5-9053-4BA6-B414-BE86C83FA381}" destId="{80FBB0B4-8CFC-4DDD-83ED-6897DCA844F1}" srcOrd="0" destOrd="0" presId="urn:microsoft.com/office/officeart/2005/8/layout/lProcess3"/>
    <dgm:cxn modelId="{AA705613-6D67-4771-BBDD-86474C073D90}" srcId="{9F059E02-3AF5-4C30-B248-161C4251EE5F}" destId="{82A48AD5-9053-4BA6-B414-BE86C83FA381}" srcOrd="1" destOrd="0" parTransId="{C500C4A1-5143-49D0-A0E9-9279FFCEF46E}" sibTransId="{40619876-C7F4-4E4A-BA29-77E0F231E965}"/>
    <dgm:cxn modelId="{7368261D-0DE0-43EE-A773-49D57A44F96F}" type="presOf" srcId="{C247574E-BF0D-4355-8497-FFF0115741B4}" destId="{2DA1401E-6FCB-484F-8A4F-4790B2CC465F}" srcOrd="0" destOrd="0" presId="urn:microsoft.com/office/officeart/2005/8/layout/lProcess3"/>
    <dgm:cxn modelId="{293C8E1D-E645-4D51-ABA1-87A737BAC696}" type="presOf" srcId="{BE67B7C6-5EDE-4700-98CF-6587AA2A87C3}" destId="{58335B3F-C346-4780-BD14-6A96C4359459}" srcOrd="0" destOrd="0" presId="urn:microsoft.com/office/officeart/2005/8/layout/lProcess3"/>
    <dgm:cxn modelId="{C43A461F-E1F4-4C3A-B9B9-3A38A213DB3F}" type="presOf" srcId="{016EB678-DC1E-4A31-9E55-CC57DD37BC20}" destId="{739B10DC-760E-44A3-8110-0DBF808E604F}" srcOrd="0" destOrd="0" presId="urn:microsoft.com/office/officeart/2005/8/layout/lProcess3"/>
    <dgm:cxn modelId="{B7B49132-5FD6-4EF6-8A42-9B187E959FD4}" srcId="{9F059E02-3AF5-4C30-B248-161C4251EE5F}" destId="{016EB678-DC1E-4A31-9E55-CC57DD37BC20}" srcOrd="3" destOrd="0" parTransId="{6DFA733F-5AE3-403B-A847-3B134EEF0D88}" sibTransId="{13735CE0-D5A3-4205-B530-43BBF085FA86}"/>
    <dgm:cxn modelId="{6A784436-31B1-4CB5-A4D8-210F59454B88}" type="presOf" srcId="{E93E223D-6AD7-4516-9920-C9E3BC32D78F}" destId="{F364B70B-E8F6-4717-AA52-3CA2416019C7}" srcOrd="0" destOrd="0" presId="urn:microsoft.com/office/officeart/2005/8/layout/lProcess3"/>
    <dgm:cxn modelId="{0454E73B-9B53-40CE-992F-62E3074DF7FA}" type="presOf" srcId="{9F5281E8-D4E0-4BAF-B5AF-430CF515D8B0}" destId="{ED002462-12DD-4A87-ABFD-B379DEF8DF3F}" srcOrd="0" destOrd="0" presId="urn:microsoft.com/office/officeart/2005/8/layout/lProcess3"/>
    <dgm:cxn modelId="{BEBB3A5E-A117-48C1-8B41-926B23AC7A63}" type="presOf" srcId="{9F059E02-3AF5-4C30-B248-161C4251EE5F}" destId="{7488B607-BF06-4FF9-B802-2191D9E5F188}" srcOrd="0" destOrd="0" presId="urn:microsoft.com/office/officeart/2005/8/layout/lProcess3"/>
    <dgm:cxn modelId="{87817049-E48D-42F2-AD2B-D30849E58B26}" srcId="{016EB678-DC1E-4A31-9E55-CC57DD37BC20}" destId="{EE9F163A-D984-4203-8733-50F41FCB187D}" srcOrd="0" destOrd="0" parTransId="{06EDD506-C132-469B-B665-6FA6A8F1AFC5}" sibTransId="{915D74F8-66D9-453E-ADA8-23DD0D13486C}"/>
    <dgm:cxn modelId="{4B33DB6C-6DD5-492D-B040-3401246E32FD}" type="presOf" srcId="{EE9F163A-D984-4203-8733-50F41FCB187D}" destId="{534FEEFF-1FBE-4956-97BC-2FA98BEC2EBF}" srcOrd="0" destOrd="0" presId="urn:microsoft.com/office/officeart/2005/8/layout/lProcess3"/>
    <dgm:cxn modelId="{CA9EE06E-8013-435B-A9BF-A5B0EC024EF7}" type="presOf" srcId="{B499BBE0-6D22-4A98-A7A8-4000D003263B}" destId="{B4268DAD-BE50-4256-8567-C5A6EFD64790}" srcOrd="0" destOrd="0" presId="urn:microsoft.com/office/officeart/2005/8/layout/lProcess3"/>
    <dgm:cxn modelId="{40103B52-7BAB-4976-ABB5-A850F8CFAE4C}" srcId="{82A48AD5-9053-4BA6-B414-BE86C83FA381}" destId="{1312C274-C9C4-44CD-8720-90085096A7FF}" srcOrd="1" destOrd="0" parTransId="{75756518-8FED-46DF-A5F2-14B950427BFD}" sibTransId="{429B253E-0112-4084-9BF4-B3869AF55064}"/>
    <dgm:cxn modelId="{52D25B89-BB5B-4D5C-A2A8-06070A9F5589}" type="presOf" srcId="{B31CB6B1-27FE-430E-8997-F5DEAC1EA3A7}" destId="{F1F5787B-F218-4EB5-9808-C8095C3B2C31}" srcOrd="0" destOrd="0" presId="urn:microsoft.com/office/officeart/2005/8/layout/lProcess3"/>
    <dgm:cxn modelId="{676D348F-169F-44FE-9CA9-372B70A8089D}" type="presOf" srcId="{4465F323-64F2-423C-A6BD-8E20D950823F}" destId="{8DB2A35E-EF87-45CC-9B1C-811BEC43F496}" srcOrd="0" destOrd="0" presId="urn:microsoft.com/office/officeart/2005/8/layout/lProcess3"/>
    <dgm:cxn modelId="{5AE457A3-4AEA-4E7F-8F91-8E56CCCD1126}" srcId="{9F059E02-3AF5-4C30-B248-161C4251EE5F}" destId="{CBD29600-ACA4-48CD-8660-7A950E11D116}" srcOrd="0" destOrd="0" parTransId="{86BE89DF-A3B7-42A8-A394-1AE5683B4C5B}" sibTransId="{E24AD73B-5F09-4A18-B767-1E3978B64F9D}"/>
    <dgm:cxn modelId="{734B04B8-013C-4EBE-93BC-220589D881B0}" srcId="{B31CB6B1-27FE-430E-8997-F5DEAC1EA3A7}" destId="{BE67B7C6-5EDE-4700-98CF-6587AA2A87C3}" srcOrd="0" destOrd="0" parTransId="{4E7B3FCD-F040-491B-8639-CB7EE752B861}" sibTransId="{B4699213-E8F0-44E2-B3BF-13880B4DBC93}"/>
    <dgm:cxn modelId="{21F0A0B9-F9D1-4A37-A213-65DE881D93AE}" srcId="{016EB678-DC1E-4A31-9E55-CC57DD37BC20}" destId="{4465F323-64F2-423C-A6BD-8E20D950823F}" srcOrd="1" destOrd="0" parTransId="{EC3388F0-2551-4FEE-BCE1-CC225FB6F7E9}" sibTransId="{294B05E8-6975-4426-A6AF-56F3E7CC2201}"/>
    <dgm:cxn modelId="{081FFFBC-5549-475D-882F-CF9332F83558}" type="presOf" srcId="{1312C274-C9C4-44CD-8720-90085096A7FF}" destId="{9A52401F-F953-4790-8402-CE7B9FF9FED5}" srcOrd="0" destOrd="0" presId="urn:microsoft.com/office/officeart/2005/8/layout/lProcess3"/>
    <dgm:cxn modelId="{7F95B6CF-AF90-4649-9AC4-1D20AC96BDA5}" srcId="{C247574E-BF0D-4355-8497-FFF0115741B4}" destId="{3DC19887-267A-4D27-A174-CC97A79EBE81}" srcOrd="0" destOrd="0" parTransId="{06A35F76-551A-4669-B7B6-C5D0E0F23E02}" sibTransId="{25135D03-D1DC-4C8B-8131-9D92AE1AF9C9}"/>
    <dgm:cxn modelId="{EB9833D3-3DCB-4961-9EBE-F1AC6F974C40}" srcId="{CBD29600-ACA4-48CD-8660-7A950E11D116}" destId="{E93E223D-6AD7-4516-9920-C9E3BC32D78F}" srcOrd="1" destOrd="0" parTransId="{F2874E7A-5A18-49E4-A422-1F039BBF8B4B}" sibTransId="{FAD4E5D5-2244-4B45-9907-798051F4EB93}"/>
    <dgm:cxn modelId="{03726ED4-4743-4FA6-BE47-DB40C99A9B1D}" srcId="{B31CB6B1-27FE-430E-8997-F5DEAC1EA3A7}" destId="{B499BBE0-6D22-4A98-A7A8-4000D003263B}" srcOrd="1" destOrd="0" parTransId="{6F05F3D2-90E5-41DE-B77E-6049FEC37BD9}" sibTransId="{86E064AF-76C7-46C9-931D-9F8238209C82}"/>
    <dgm:cxn modelId="{551425D6-3EDA-47EC-BD31-8E34C7791F96}" type="presOf" srcId="{CBD29600-ACA4-48CD-8660-7A950E11D116}" destId="{2CD33688-C17F-4B58-BC07-A70AB2C5506B}" srcOrd="0" destOrd="0" presId="urn:microsoft.com/office/officeart/2005/8/layout/lProcess3"/>
    <dgm:cxn modelId="{CA8B4BDE-6912-45CB-B299-E15DBFA0F853}" type="presOf" srcId="{85B3E5C9-E361-4D3F-9A8B-1EC74730EDD2}" destId="{8AC05B47-94A2-4E14-9464-6B490101DE2A}" srcOrd="0" destOrd="0" presId="urn:microsoft.com/office/officeart/2005/8/layout/lProcess3"/>
    <dgm:cxn modelId="{DCE97DEB-CB8C-4C3F-9078-175E1DF4CAF4}" type="presOf" srcId="{3DC19887-267A-4D27-A174-CC97A79EBE81}" destId="{1893DEF0-9DF6-4441-A72B-7416D19116FC}" srcOrd="0" destOrd="0" presId="urn:microsoft.com/office/officeart/2005/8/layout/lProcess3"/>
    <dgm:cxn modelId="{009CBBEE-704C-4DBE-A4E2-866926234E11}" srcId="{CBD29600-ACA4-48CD-8660-7A950E11D116}" destId="{85B3E5C9-E361-4D3F-9A8B-1EC74730EDD2}" srcOrd="0" destOrd="0" parTransId="{838E80D3-6C9F-434F-A875-543A5035675B}" sibTransId="{541F8D0D-661F-4A9A-B819-3D347FB9471E}"/>
    <dgm:cxn modelId="{80FAA9F4-665E-423F-9D67-05F6D097DC6F}" srcId="{9F059E02-3AF5-4C30-B248-161C4251EE5F}" destId="{C247574E-BF0D-4355-8497-FFF0115741B4}" srcOrd="4" destOrd="0" parTransId="{1CA440A9-7014-4DD9-848B-6725545DC657}" sibTransId="{6CE3AD80-A188-474B-8C32-E4D7390C96B8}"/>
    <dgm:cxn modelId="{6304E5FB-2723-484E-B637-C62990972C94}" srcId="{9F059E02-3AF5-4C30-B248-161C4251EE5F}" destId="{B31CB6B1-27FE-430E-8997-F5DEAC1EA3A7}" srcOrd="2" destOrd="0" parTransId="{1C38F8AA-AEE1-482F-AAEE-7B30E2A1645E}" sibTransId="{F693DCCC-41B4-4680-BB4F-5A092DC6A4FA}"/>
    <dgm:cxn modelId="{46316D08-230D-4CCC-8347-0318ECDCCC3B}" type="presParOf" srcId="{7488B607-BF06-4FF9-B802-2191D9E5F188}" destId="{A91218AA-8E8B-43D3-917D-1FF2CB885F32}" srcOrd="0" destOrd="0" presId="urn:microsoft.com/office/officeart/2005/8/layout/lProcess3"/>
    <dgm:cxn modelId="{278109DC-4F1B-426C-BABF-FA35099CCAD4}" type="presParOf" srcId="{A91218AA-8E8B-43D3-917D-1FF2CB885F32}" destId="{2CD33688-C17F-4B58-BC07-A70AB2C5506B}" srcOrd="0" destOrd="0" presId="urn:microsoft.com/office/officeart/2005/8/layout/lProcess3"/>
    <dgm:cxn modelId="{4F01B3DB-9F01-412C-9446-93169A4C9953}" type="presParOf" srcId="{A91218AA-8E8B-43D3-917D-1FF2CB885F32}" destId="{CA31EC28-47FF-4055-AA3D-5850CC41CDAD}" srcOrd="1" destOrd="0" presId="urn:microsoft.com/office/officeart/2005/8/layout/lProcess3"/>
    <dgm:cxn modelId="{2AAFB9D4-A392-4112-A9C2-B86430232A92}" type="presParOf" srcId="{A91218AA-8E8B-43D3-917D-1FF2CB885F32}" destId="{8AC05B47-94A2-4E14-9464-6B490101DE2A}" srcOrd="2" destOrd="0" presId="urn:microsoft.com/office/officeart/2005/8/layout/lProcess3"/>
    <dgm:cxn modelId="{2AD2E18C-F39E-4A66-88E9-D915BC31580B}" type="presParOf" srcId="{A91218AA-8E8B-43D3-917D-1FF2CB885F32}" destId="{E9AED9F4-568F-4306-892A-76907CBA0653}" srcOrd="3" destOrd="0" presId="urn:microsoft.com/office/officeart/2005/8/layout/lProcess3"/>
    <dgm:cxn modelId="{93E0E01E-F090-4B43-B0FE-89FEB253BE56}" type="presParOf" srcId="{A91218AA-8E8B-43D3-917D-1FF2CB885F32}" destId="{F364B70B-E8F6-4717-AA52-3CA2416019C7}" srcOrd="4" destOrd="0" presId="urn:microsoft.com/office/officeart/2005/8/layout/lProcess3"/>
    <dgm:cxn modelId="{6E9B67ED-5641-4DB6-8B32-A1F75DD37856}" type="presParOf" srcId="{7488B607-BF06-4FF9-B802-2191D9E5F188}" destId="{1A1825F6-A225-4980-80B3-152949F58640}" srcOrd="1" destOrd="0" presId="urn:microsoft.com/office/officeart/2005/8/layout/lProcess3"/>
    <dgm:cxn modelId="{33A2E907-4285-45E8-9818-3309A119F25B}" type="presParOf" srcId="{7488B607-BF06-4FF9-B802-2191D9E5F188}" destId="{F5ED5272-E1B3-4851-B46D-85ABFCEBFC23}" srcOrd="2" destOrd="0" presId="urn:microsoft.com/office/officeart/2005/8/layout/lProcess3"/>
    <dgm:cxn modelId="{081F021A-6CD3-4E76-8F83-0BB7BF2DC4A9}" type="presParOf" srcId="{F5ED5272-E1B3-4851-B46D-85ABFCEBFC23}" destId="{80FBB0B4-8CFC-4DDD-83ED-6897DCA844F1}" srcOrd="0" destOrd="0" presId="urn:microsoft.com/office/officeart/2005/8/layout/lProcess3"/>
    <dgm:cxn modelId="{6E45E262-33A7-433E-B02F-472E41BED7DF}" type="presParOf" srcId="{F5ED5272-E1B3-4851-B46D-85ABFCEBFC23}" destId="{E1803013-9526-416F-987B-7E6AFBCD963F}" srcOrd="1" destOrd="0" presId="urn:microsoft.com/office/officeart/2005/8/layout/lProcess3"/>
    <dgm:cxn modelId="{08A58854-2619-4C22-A502-6FBF61F5C902}" type="presParOf" srcId="{F5ED5272-E1B3-4851-B46D-85ABFCEBFC23}" destId="{ED002462-12DD-4A87-ABFD-B379DEF8DF3F}" srcOrd="2" destOrd="0" presId="urn:microsoft.com/office/officeart/2005/8/layout/lProcess3"/>
    <dgm:cxn modelId="{1928FBFC-23D8-4AA0-A8FD-D0443266EB0B}" type="presParOf" srcId="{F5ED5272-E1B3-4851-B46D-85ABFCEBFC23}" destId="{A8DC4BDA-A27D-4C58-8C04-7324BF10BF5D}" srcOrd="3" destOrd="0" presId="urn:microsoft.com/office/officeart/2005/8/layout/lProcess3"/>
    <dgm:cxn modelId="{9539EDAE-ED5E-4D12-B01B-83724BE38837}" type="presParOf" srcId="{F5ED5272-E1B3-4851-B46D-85ABFCEBFC23}" destId="{9A52401F-F953-4790-8402-CE7B9FF9FED5}" srcOrd="4" destOrd="0" presId="urn:microsoft.com/office/officeart/2005/8/layout/lProcess3"/>
    <dgm:cxn modelId="{FB496B24-7B5D-4C8D-9D39-0BAA54C58430}" type="presParOf" srcId="{7488B607-BF06-4FF9-B802-2191D9E5F188}" destId="{4A467AFD-7E58-4317-B458-F2662580B2D6}" srcOrd="3" destOrd="0" presId="urn:microsoft.com/office/officeart/2005/8/layout/lProcess3"/>
    <dgm:cxn modelId="{202BE652-11A5-4F9E-9858-CC2AE8B760D5}" type="presParOf" srcId="{7488B607-BF06-4FF9-B802-2191D9E5F188}" destId="{196C448D-91ED-4447-BC01-E5248F9478E0}" srcOrd="4" destOrd="0" presId="urn:microsoft.com/office/officeart/2005/8/layout/lProcess3"/>
    <dgm:cxn modelId="{F6A71F0C-B508-45E5-8D0F-38DE9D3E4176}" type="presParOf" srcId="{196C448D-91ED-4447-BC01-E5248F9478E0}" destId="{F1F5787B-F218-4EB5-9808-C8095C3B2C31}" srcOrd="0" destOrd="0" presId="urn:microsoft.com/office/officeart/2005/8/layout/lProcess3"/>
    <dgm:cxn modelId="{84C025BF-32CE-40F3-A7ED-D81FF336CE51}" type="presParOf" srcId="{196C448D-91ED-4447-BC01-E5248F9478E0}" destId="{5F525C66-236F-4BC0-9C6B-0B66BFDDEA84}" srcOrd="1" destOrd="0" presId="urn:microsoft.com/office/officeart/2005/8/layout/lProcess3"/>
    <dgm:cxn modelId="{0F744E36-E070-4110-8273-E8B3627902FB}" type="presParOf" srcId="{196C448D-91ED-4447-BC01-E5248F9478E0}" destId="{58335B3F-C346-4780-BD14-6A96C4359459}" srcOrd="2" destOrd="0" presId="urn:microsoft.com/office/officeart/2005/8/layout/lProcess3"/>
    <dgm:cxn modelId="{CE60D1F2-3BF2-40D8-B10E-105083E5F492}" type="presParOf" srcId="{196C448D-91ED-4447-BC01-E5248F9478E0}" destId="{FEC24B56-BC9D-4AF6-A0C8-19B140E39B85}" srcOrd="3" destOrd="0" presId="urn:microsoft.com/office/officeart/2005/8/layout/lProcess3"/>
    <dgm:cxn modelId="{C2768CC6-CA81-42C4-8C58-B4C4F9302F61}" type="presParOf" srcId="{196C448D-91ED-4447-BC01-E5248F9478E0}" destId="{B4268DAD-BE50-4256-8567-C5A6EFD64790}" srcOrd="4" destOrd="0" presId="urn:microsoft.com/office/officeart/2005/8/layout/lProcess3"/>
    <dgm:cxn modelId="{E7BB722B-E957-485A-9911-3499128044AE}" type="presParOf" srcId="{7488B607-BF06-4FF9-B802-2191D9E5F188}" destId="{FAB0B726-A1C1-46C1-BA39-1873531DB6B5}" srcOrd="5" destOrd="0" presId="urn:microsoft.com/office/officeart/2005/8/layout/lProcess3"/>
    <dgm:cxn modelId="{A90A52E3-5023-4F30-BA4E-E10B5E3C5558}" type="presParOf" srcId="{7488B607-BF06-4FF9-B802-2191D9E5F188}" destId="{2109D7F7-0EBC-497B-AF99-9A65E3BB195E}" srcOrd="6" destOrd="0" presId="urn:microsoft.com/office/officeart/2005/8/layout/lProcess3"/>
    <dgm:cxn modelId="{87CD7FB2-5335-488D-851D-7E8556B62B8F}" type="presParOf" srcId="{2109D7F7-0EBC-497B-AF99-9A65E3BB195E}" destId="{739B10DC-760E-44A3-8110-0DBF808E604F}" srcOrd="0" destOrd="0" presId="urn:microsoft.com/office/officeart/2005/8/layout/lProcess3"/>
    <dgm:cxn modelId="{B189CAAF-1651-4B71-A388-2FB759D01AB2}" type="presParOf" srcId="{2109D7F7-0EBC-497B-AF99-9A65E3BB195E}" destId="{CCD511A1-E30A-4EA0-BAC9-A1FB472AF522}" srcOrd="1" destOrd="0" presId="urn:microsoft.com/office/officeart/2005/8/layout/lProcess3"/>
    <dgm:cxn modelId="{54B19283-8782-4BBE-B855-55F8A756F5B0}" type="presParOf" srcId="{2109D7F7-0EBC-497B-AF99-9A65E3BB195E}" destId="{534FEEFF-1FBE-4956-97BC-2FA98BEC2EBF}" srcOrd="2" destOrd="0" presId="urn:microsoft.com/office/officeart/2005/8/layout/lProcess3"/>
    <dgm:cxn modelId="{756D1036-3FA1-46B0-B5B7-C62B0470FBC6}" type="presParOf" srcId="{2109D7F7-0EBC-497B-AF99-9A65E3BB195E}" destId="{CCEA79A7-6E87-4BF2-98E5-51F2C276B54D}" srcOrd="3" destOrd="0" presId="urn:microsoft.com/office/officeart/2005/8/layout/lProcess3"/>
    <dgm:cxn modelId="{A843F8A0-3A7F-4965-A1AA-5DFA67FC50B8}" type="presParOf" srcId="{2109D7F7-0EBC-497B-AF99-9A65E3BB195E}" destId="{8DB2A35E-EF87-45CC-9B1C-811BEC43F496}" srcOrd="4" destOrd="0" presId="urn:microsoft.com/office/officeart/2005/8/layout/lProcess3"/>
    <dgm:cxn modelId="{D1CB7D57-545E-47BB-9E2F-9E8CFD8E11B5}" type="presParOf" srcId="{7488B607-BF06-4FF9-B802-2191D9E5F188}" destId="{1F2258F0-CA46-4A3D-A6AF-728644AF3EB5}" srcOrd="7" destOrd="0" presId="urn:microsoft.com/office/officeart/2005/8/layout/lProcess3"/>
    <dgm:cxn modelId="{E41716FC-255F-4340-B234-49459664CB91}" type="presParOf" srcId="{7488B607-BF06-4FF9-B802-2191D9E5F188}" destId="{80E554AA-2BF1-4E27-9191-F9826E4AB62C}" srcOrd="8" destOrd="0" presId="urn:microsoft.com/office/officeart/2005/8/layout/lProcess3"/>
    <dgm:cxn modelId="{3B552C16-48B9-4CB7-9472-7E60BEA94FCB}" type="presParOf" srcId="{80E554AA-2BF1-4E27-9191-F9826E4AB62C}" destId="{2DA1401E-6FCB-484F-8A4F-4790B2CC465F}" srcOrd="0" destOrd="0" presId="urn:microsoft.com/office/officeart/2005/8/layout/lProcess3"/>
    <dgm:cxn modelId="{3568F694-D18F-474F-A6E1-0429F8107B27}" type="presParOf" srcId="{80E554AA-2BF1-4E27-9191-F9826E4AB62C}" destId="{9535CB4D-4DF7-47FD-96AC-B1D502588A65}" srcOrd="1" destOrd="0" presId="urn:microsoft.com/office/officeart/2005/8/layout/lProcess3"/>
    <dgm:cxn modelId="{A766780F-0D1A-4791-A36E-0FD7047F97A2}" type="presParOf" srcId="{80E554AA-2BF1-4E27-9191-F9826E4AB62C}" destId="{1893DEF0-9DF6-4441-A72B-7416D19116F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82DD8-B0A7-4CDC-8752-F080E930AA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A48F42E-F4FE-413B-B131-B962324505C2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Suivi des ressources</a:t>
          </a:r>
        </a:p>
      </dgm:t>
    </dgm:pt>
    <dgm:pt modelId="{BEE93BA0-3DA2-40AE-9573-4C7970B2F77C}" type="parTrans" cxnId="{CD2C7A26-E556-488A-A3F1-B4F591C99914}">
      <dgm:prSet/>
      <dgm:spPr/>
      <dgm:t>
        <a:bodyPr/>
        <a:lstStyle/>
        <a:p>
          <a:endParaRPr lang="fr-FR"/>
        </a:p>
      </dgm:t>
    </dgm:pt>
    <dgm:pt modelId="{3ADB53AB-BA42-4613-A7FA-4BD2A04D73D2}" type="sibTrans" cxnId="{CD2C7A26-E556-488A-A3F1-B4F591C99914}">
      <dgm:prSet/>
      <dgm:spPr/>
      <dgm:t>
        <a:bodyPr/>
        <a:lstStyle/>
        <a:p>
          <a:endParaRPr lang="fr-FR"/>
        </a:p>
      </dgm:t>
    </dgm:pt>
    <dgm:pt modelId="{12659D5A-BDF8-4446-B040-22213A7ACDF9}">
      <dgm:prSet phldrT="[Texte]"/>
      <dgm:spPr/>
      <dgm:t>
        <a:bodyPr/>
        <a:lstStyle/>
        <a:p>
          <a:r>
            <a:rPr lang="fr-FR" dirty="0"/>
            <a:t>Suivi budgétaire</a:t>
          </a:r>
        </a:p>
      </dgm:t>
    </dgm:pt>
    <dgm:pt modelId="{AB981E50-3056-493B-81F4-619E95BB5ECE}" type="parTrans" cxnId="{22D74690-451A-498A-8EC3-23A15D136D2D}">
      <dgm:prSet/>
      <dgm:spPr/>
      <dgm:t>
        <a:bodyPr/>
        <a:lstStyle/>
        <a:p>
          <a:endParaRPr lang="fr-FR"/>
        </a:p>
      </dgm:t>
    </dgm:pt>
    <dgm:pt modelId="{37CFAFD5-BCAD-4B1F-9F0C-E09DF5652CF3}" type="sibTrans" cxnId="{22D74690-451A-498A-8EC3-23A15D136D2D}">
      <dgm:prSet/>
      <dgm:spPr/>
      <dgm:t>
        <a:bodyPr/>
        <a:lstStyle/>
        <a:p>
          <a:endParaRPr lang="fr-FR"/>
        </a:p>
      </dgm:t>
    </dgm:pt>
    <dgm:pt modelId="{20801EDB-6947-4383-A5D3-473F44981938}">
      <dgm:prSet phldrT="[Texte]"/>
      <dgm:spPr/>
      <dgm:t>
        <a:bodyPr/>
        <a:lstStyle/>
        <a:p>
          <a:r>
            <a:rPr lang="fr-FR" dirty="0"/>
            <a:t>Chronogramme</a:t>
          </a:r>
        </a:p>
      </dgm:t>
    </dgm:pt>
    <dgm:pt modelId="{EDBB9372-3E96-4887-BF47-64CF55C2A2CE}" type="parTrans" cxnId="{F65A6E18-9FE3-4767-B0F7-446D696DDA71}">
      <dgm:prSet/>
      <dgm:spPr/>
      <dgm:t>
        <a:bodyPr/>
        <a:lstStyle/>
        <a:p>
          <a:endParaRPr lang="fr-FR"/>
        </a:p>
      </dgm:t>
    </dgm:pt>
    <dgm:pt modelId="{15205842-CE21-4B36-8CA1-369044EDA13C}" type="sibTrans" cxnId="{F65A6E18-9FE3-4767-B0F7-446D696DDA71}">
      <dgm:prSet/>
      <dgm:spPr/>
      <dgm:t>
        <a:bodyPr/>
        <a:lstStyle/>
        <a:p>
          <a:endParaRPr lang="fr-FR"/>
        </a:p>
      </dgm:t>
    </dgm:pt>
    <dgm:pt modelId="{F6362956-A01C-4B99-93CF-01D1D0A17771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Suivi des résultats</a:t>
          </a:r>
        </a:p>
      </dgm:t>
    </dgm:pt>
    <dgm:pt modelId="{B7CF8AD5-5D1F-4C03-B183-E4CF1C255889}" type="parTrans" cxnId="{7B65A066-6834-4695-8430-D0AF468461D7}">
      <dgm:prSet/>
      <dgm:spPr/>
      <dgm:t>
        <a:bodyPr/>
        <a:lstStyle/>
        <a:p>
          <a:endParaRPr lang="fr-FR"/>
        </a:p>
      </dgm:t>
    </dgm:pt>
    <dgm:pt modelId="{F6CF3DC1-F909-42C2-AAA9-C67822E791F3}" type="sibTrans" cxnId="{7B65A066-6834-4695-8430-D0AF468461D7}">
      <dgm:prSet/>
      <dgm:spPr/>
      <dgm:t>
        <a:bodyPr/>
        <a:lstStyle/>
        <a:p>
          <a:endParaRPr lang="fr-FR"/>
        </a:p>
      </dgm:t>
    </dgm:pt>
    <dgm:pt modelId="{08EDFBD5-ACA0-44FE-9B12-50225DCD29FB}">
      <dgm:prSet phldrT="[Texte]"/>
      <dgm:spPr/>
      <dgm:t>
        <a:bodyPr/>
        <a:lstStyle/>
        <a:p>
          <a:r>
            <a:rPr lang="fr-FR" dirty="0"/>
            <a:t>Suivi des indicateurs du CL</a:t>
          </a:r>
        </a:p>
      </dgm:t>
    </dgm:pt>
    <dgm:pt modelId="{329A30C5-1444-4D4D-91B7-C7D9CDB7BB3C}" type="parTrans" cxnId="{6F869532-73ED-4C1C-AFE2-E8B52FE26260}">
      <dgm:prSet/>
      <dgm:spPr/>
      <dgm:t>
        <a:bodyPr/>
        <a:lstStyle/>
        <a:p>
          <a:endParaRPr lang="fr-FR"/>
        </a:p>
      </dgm:t>
    </dgm:pt>
    <dgm:pt modelId="{4BE3B42F-D0D3-4726-9B7A-84883A0A1A36}" type="sibTrans" cxnId="{6F869532-73ED-4C1C-AFE2-E8B52FE26260}">
      <dgm:prSet/>
      <dgm:spPr/>
      <dgm:t>
        <a:bodyPr/>
        <a:lstStyle/>
        <a:p>
          <a:endParaRPr lang="fr-FR"/>
        </a:p>
      </dgm:t>
    </dgm:pt>
    <dgm:pt modelId="{0939782A-0D67-4C37-9B55-43BA42D8697C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Suivi de la mise en œuvre</a:t>
          </a:r>
        </a:p>
      </dgm:t>
    </dgm:pt>
    <dgm:pt modelId="{10540BA1-0773-4ED3-BFDD-A3E526DAC3CC}" type="parTrans" cxnId="{0440DDFE-DC5D-4FD8-9F62-991BEE47658F}">
      <dgm:prSet/>
      <dgm:spPr/>
      <dgm:t>
        <a:bodyPr/>
        <a:lstStyle/>
        <a:p>
          <a:endParaRPr lang="fr-FR"/>
        </a:p>
      </dgm:t>
    </dgm:pt>
    <dgm:pt modelId="{D7DE15A9-F8DA-4F65-B465-97AAEB8E2F9C}" type="sibTrans" cxnId="{0440DDFE-DC5D-4FD8-9F62-991BEE47658F}">
      <dgm:prSet/>
      <dgm:spPr/>
      <dgm:t>
        <a:bodyPr/>
        <a:lstStyle/>
        <a:p>
          <a:endParaRPr lang="fr-FR"/>
        </a:p>
      </dgm:t>
    </dgm:pt>
    <dgm:pt modelId="{79EE8FF2-AFB5-4826-A474-20A3181995BD}">
      <dgm:prSet phldrT="[Texte]"/>
      <dgm:spPr/>
      <dgm:t>
        <a:bodyPr/>
        <a:lstStyle/>
        <a:p>
          <a:r>
            <a:rPr lang="fr-FR" dirty="0"/>
            <a:t>Cadre d’échange avec le partenaire</a:t>
          </a:r>
        </a:p>
      </dgm:t>
    </dgm:pt>
    <dgm:pt modelId="{C2707F28-8BC2-4AE4-80C1-904CAD9F67AD}" type="parTrans" cxnId="{F52608B0-8095-4F3F-99E0-F08B1113EC48}">
      <dgm:prSet/>
      <dgm:spPr/>
      <dgm:t>
        <a:bodyPr/>
        <a:lstStyle/>
        <a:p>
          <a:endParaRPr lang="fr-FR"/>
        </a:p>
      </dgm:t>
    </dgm:pt>
    <dgm:pt modelId="{C95087CE-EF14-4A6A-AB0F-6D44E91A9856}" type="sibTrans" cxnId="{F52608B0-8095-4F3F-99E0-F08B1113EC48}">
      <dgm:prSet/>
      <dgm:spPr/>
      <dgm:t>
        <a:bodyPr/>
        <a:lstStyle/>
        <a:p>
          <a:endParaRPr lang="fr-FR"/>
        </a:p>
      </dgm:t>
    </dgm:pt>
    <dgm:pt modelId="{33547279-8844-4634-B94F-E34D99D05F0F}">
      <dgm:prSet phldrT="[Texte]"/>
      <dgm:spPr/>
      <dgm:t>
        <a:bodyPr/>
        <a:lstStyle/>
        <a:p>
          <a:r>
            <a:rPr lang="fr-FR" dirty="0"/>
            <a:t>Rapports écrits</a:t>
          </a:r>
        </a:p>
      </dgm:t>
    </dgm:pt>
    <dgm:pt modelId="{3CE0764A-E12F-424C-8827-761ACECCD8E8}" type="parTrans" cxnId="{246DFA34-AF19-4BF2-930A-9E15CCF3E517}">
      <dgm:prSet/>
      <dgm:spPr/>
      <dgm:t>
        <a:bodyPr/>
        <a:lstStyle/>
        <a:p>
          <a:endParaRPr lang="fr-FR"/>
        </a:p>
      </dgm:t>
    </dgm:pt>
    <dgm:pt modelId="{CABB2E46-EF33-4BAA-81B9-0667E85732DF}" type="sibTrans" cxnId="{246DFA34-AF19-4BF2-930A-9E15CCF3E517}">
      <dgm:prSet/>
      <dgm:spPr/>
      <dgm:t>
        <a:bodyPr/>
        <a:lstStyle/>
        <a:p>
          <a:endParaRPr lang="fr-FR"/>
        </a:p>
      </dgm:t>
    </dgm:pt>
    <dgm:pt modelId="{0D03FAAD-43A7-4DD6-AC90-9C296D6CD289}" type="pres">
      <dgm:prSet presAssocID="{11A82DD8-B0A7-4CDC-8752-F080E930AAD0}" presName="Name0" presStyleCnt="0">
        <dgm:presLayoutVars>
          <dgm:dir/>
          <dgm:animLvl val="lvl"/>
          <dgm:resizeHandles val="exact"/>
        </dgm:presLayoutVars>
      </dgm:prSet>
      <dgm:spPr/>
    </dgm:pt>
    <dgm:pt modelId="{D11696B0-3EF6-4A11-878D-91D87D1215C9}" type="pres">
      <dgm:prSet presAssocID="{2A48F42E-F4FE-413B-B131-B962324505C2}" presName="linNode" presStyleCnt="0"/>
      <dgm:spPr/>
    </dgm:pt>
    <dgm:pt modelId="{777DCE76-3556-471F-A775-CA73C001D684}" type="pres">
      <dgm:prSet presAssocID="{2A48F42E-F4FE-413B-B131-B962324505C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D9CEF40-21F5-472F-A80A-B955A88C4071}" type="pres">
      <dgm:prSet presAssocID="{2A48F42E-F4FE-413B-B131-B962324505C2}" presName="descendantText" presStyleLbl="alignAccFollowNode1" presStyleIdx="0" presStyleCnt="3">
        <dgm:presLayoutVars>
          <dgm:bulletEnabled val="1"/>
        </dgm:presLayoutVars>
      </dgm:prSet>
      <dgm:spPr/>
    </dgm:pt>
    <dgm:pt modelId="{DEF706D2-6CAE-4D3D-9E78-785961B4BBC7}" type="pres">
      <dgm:prSet presAssocID="{3ADB53AB-BA42-4613-A7FA-4BD2A04D73D2}" presName="sp" presStyleCnt="0"/>
      <dgm:spPr/>
    </dgm:pt>
    <dgm:pt modelId="{D00A714A-8A34-4068-A404-652888A78C79}" type="pres">
      <dgm:prSet presAssocID="{F6362956-A01C-4B99-93CF-01D1D0A17771}" presName="linNode" presStyleCnt="0"/>
      <dgm:spPr/>
    </dgm:pt>
    <dgm:pt modelId="{C42AFB55-732A-452F-89B9-A52D4E11523C}" type="pres">
      <dgm:prSet presAssocID="{F6362956-A01C-4B99-93CF-01D1D0A177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A8D000C-0181-41FF-BCD5-B3A6C5DB8241}" type="pres">
      <dgm:prSet presAssocID="{F6362956-A01C-4B99-93CF-01D1D0A17771}" presName="descendantText" presStyleLbl="alignAccFollowNode1" presStyleIdx="1" presStyleCnt="3">
        <dgm:presLayoutVars>
          <dgm:bulletEnabled val="1"/>
        </dgm:presLayoutVars>
      </dgm:prSet>
      <dgm:spPr/>
    </dgm:pt>
    <dgm:pt modelId="{8D864C21-592D-4C15-A497-4C3E8810D10A}" type="pres">
      <dgm:prSet presAssocID="{F6CF3DC1-F909-42C2-AAA9-C67822E791F3}" presName="sp" presStyleCnt="0"/>
      <dgm:spPr/>
    </dgm:pt>
    <dgm:pt modelId="{B9389F8E-E7F5-443E-8EC5-AD90E6E106CE}" type="pres">
      <dgm:prSet presAssocID="{0939782A-0D67-4C37-9B55-43BA42D8697C}" presName="linNode" presStyleCnt="0"/>
      <dgm:spPr/>
    </dgm:pt>
    <dgm:pt modelId="{6E6F4B92-6C8E-4313-832F-4A7DD1BF1CA1}" type="pres">
      <dgm:prSet presAssocID="{0939782A-0D67-4C37-9B55-43BA42D8697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C7233E2-0998-4BD9-B679-56B14A850C58}" type="pres">
      <dgm:prSet presAssocID="{0939782A-0D67-4C37-9B55-43BA42D8697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65A6E18-9FE3-4767-B0F7-446D696DDA71}" srcId="{2A48F42E-F4FE-413B-B131-B962324505C2}" destId="{20801EDB-6947-4383-A5D3-473F44981938}" srcOrd="1" destOrd="0" parTransId="{EDBB9372-3E96-4887-BF47-64CF55C2A2CE}" sibTransId="{15205842-CE21-4B36-8CA1-369044EDA13C}"/>
    <dgm:cxn modelId="{7521B41A-E7E5-4BFC-B8E8-34268D6C21A8}" type="presOf" srcId="{0939782A-0D67-4C37-9B55-43BA42D8697C}" destId="{6E6F4B92-6C8E-4313-832F-4A7DD1BF1CA1}" srcOrd="0" destOrd="0" presId="urn:microsoft.com/office/officeart/2005/8/layout/vList5"/>
    <dgm:cxn modelId="{CD2C7A26-E556-488A-A3F1-B4F591C99914}" srcId="{11A82DD8-B0A7-4CDC-8752-F080E930AAD0}" destId="{2A48F42E-F4FE-413B-B131-B962324505C2}" srcOrd="0" destOrd="0" parTransId="{BEE93BA0-3DA2-40AE-9573-4C7970B2F77C}" sibTransId="{3ADB53AB-BA42-4613-A7FA-4BD2A04D73D2}"/>
    <dgm:cxn modelId="{6F869532-73ED-4C1C-AFE2-E8B52FE26260}" srcId="{F6362956-A01C-4B99-93CF-01D1D0A17771}" destId="{08EDFBD5-ACA0-44FE-9B12-50225DCD29FB}" srcOrd="0" destOrd="0" parTransId="{329A30C5-1444-4D4D-91B7-C7D9CDB7BB3C}" sibTransId="{4BE3B42F-D0D3-4726-9B7A-84883A0A1A36}"/>
    <dgm:cxn modelId="{246DFA34-AF19-4BF2-930A-9E15CCF3E517}" srcId="{0939782A-0D67-4C37-9B55-43BA42D8697C}" destId="{33547279-8844-4634-B94F-E34D99D05F0F}" srcOrd="1" destOrd="0" parTransId="{3CE0764A-E12F-424C-8827-761ACECCD8E8}" sibTransId="{CABB2E46-EF33-4BAA-81B9-0667E85732DF}"/>
    <dgm:cxn modelId="{77C1463C-7AC8-4F6A-B343-F2CD90C7F5A0}" type="presOf" srcId="{12659D5A-BDF8-4446-B040-22213A7ACDF9}" destId="{5D9CEF40-21F5-472F-A80A-B955A88C4071}" srcOrd="0" destOrd="0" presId="urn:microsoft.com/office/officeart/2005/8/layout/vList5"/>
    <dgm:cxn modelId="{E9F61F5B-B921-4D44-929F-1D4BD86AE4EA}" type="presOf" srcId="{2A48F42E-F4FE-413B-B131-B962324505C2}" destId="{777DCE76-3556-471F-A775-CA73C001D684}" srcOrd="0" destOrd="0" presId="urn:microsoft.com/office/officeart/2005/8/layout/vList5"/>
    <dgm:cxn modelId="{7B65A066-6834-4695-8430-D0AF468461D7}" srcId="{11A82DD8-B0A7-4CDC-8752-F080E930AAD0}" destId="{F6362956-A01C-4B99-93CF-01D1D0A17771}" srcOrd="1" destOrd="0" parTransId="{B7CF8AD5-5D1F-4C03-B183-E4CF1C255889}" sibTransId="{F6CF3DC1-F909-42C2-AAA9-C67822E791F3}"/>
    <dgm:cxn modelId="{1535AC66-C586-4CFC-9A5C-E135A13AAC71}" type="presOf" srcId="{08EDFBD5-ACA0-44FE-9B12-50225DCD29FB}" destId="{1A8D000C-0181-41FF-BCD5-B3A6C5DB8241}" srcOrd="0" destOrd="0" presId="urn:microsoft.com/office/officeart/2005/8/layout/vList5"/>
    <dgm:cxn modelId="{F750C584-7F70-48D8-ADE2-076A191B7C95}" type="presOf" srcId="{20801EDB-6947-4383-A5D3-473F44981938}" destId="{5D9CEF40-21F5-472F-A80A-B955A88C4071}" srcOrd="0" destOrd="1" presId="urn:microsoft.com/office/officeart/2005/8/layout/vList5"/>
    <dgm:cxn modelId="{22D74690-451A-498A-8EC3-23A15D136D2D}" srcId="{2A48F42E-F4FE-413B-B131-B962324505C2}" destId="{12659D5A-BDF8-4446-B040-22213A7ACDF9}" srcOrd="0" destOrd="0" parTransId="{AB981E50-3056-493B-81F4-619E95BB5ECE}" sibTransId="{37CFAFD5-BCAD-4B1F-9F0C-E09DF5652CF3}"/>
    <dgm:cxn modelId="{DA0052A4-5C17-4F2B-A8BA-9E1408E49011}" type="presOf" srcId="{F6362956-A01C-4B99-93CF-01D1D0A17771}" destId="{C42AFB55-732A-452F-89B9-A52D4E11523C}" srcOrd="0" destOrd="0" presId="urn:microsoft.com/office/officeart/2005/8/layout/vList5"/>
    <dgm:cxn modelId="{A2775FAB-42FD-46C3-8207-7473B668E5F7}" type="presOf" srcId="{11A82DD8-B0A7-4CDC-8752-F080E930AAD0}" destId="{0D03FAAD-43A7-4DD6-AC90-9C296D6CD289}" srcOrd="0" destOrd="0" presId="urn:microsoft.com/office/officeart/2005/8/layout/vList5"/>
    <dgm:cxn modelId="{F52608B0-8095-4F3F-99E0-F08B1113EC48}" srcId="{0939782A-0D67-4C37-9B55-43BA42D8697C}" destId="{79EE8FF2-AFB5-4826-A474-20A3181995BD}" srcOrd="0" destOrd="0" parTransId="{C2707F28-8BC2-4AE4-80C1-904CAD9F67AD}" sibTransId="{C95087CE-EF14-4A6A-AB0F-6D44E91A9856}"/>
    <dgm:cxn modelId="{A012BAC8-60AC-4800-8710-239946FE41DC}" type="presOf" srcId="{79EE8FF2-AFB5-4826-A474-20A3181995BD}" destId="{1C7233E2-0998-4BD9-B679-56B14A850C58}" srcOrd="0" destOrd="0" presId="urn:microsoft.com/office/officeart/2005/8/layout/vList5"/>
    <dgm:cxn modelId="{9C53D1E9-F056-4579-9B04-23C105A6C3CC}" type="presOf" srcId="{33547279-8844-4634-B94F-E34D99D05F0F}" destId="{1C7233E2-0998-4BD9-B679-56B14A850C58}" srcOrd="0" destOrd="1" presId="urn:microsoft.com/office/officeart/2005/8/layout/vList5"/>
    <dgm:cxn modelId="{0440DDFE-DC5D-4FD8-9F62-991BEE47658F}" srcId="{11A82DD8-B0A7-4CDC-8752-F080E930AAD0}" destId="{0939782A-0D67-4C37-9B55-43BA42D8697C}" srcOrd="2" destOrd="0" parTransId="{10540BA1-0773-4ED3-BFDD-A3E526DAC3CC}" sibTransId="{D7DE15A9-F8DA-4F65-B465-97AAEB8E2F9C}"/>
    <dgm:cxn modelId="{DBC940E3-C09E-4479-94BB-905544486FB6}" type="presParOf" srcId="{0D03FAAD-43A7-4DD6-AC90-9C296D6CD289}" destId="{D11696B0-3EF6-4A11-878D-91D87D1215C9}" srcOrd="0" destOrd="0" presId="urn:microsoft.com/office/officeart/2005/8/layout/vList5"/>
    <dgm:cxn modelId="{9E707245-FD78-4715-8018-6F6723DB6519}" type="presParOf" srcId="{D11696B0-3EF6-4A11-878D-91D87D1215C9}" destId="{777DCE76-3556-471F-A775-CA73C001D684}" srcOrd="0" destOrd="0" presId="urn:microsoft.com/office/officeart/2005/8/layout/vList5"/>
    <dgm:cxn modelId="{8853D441-B990-48FD-89BD-28EB250A4EB9}" type="presParOf" srcId="{D11696B0-3EF6-4A11-878D-91D87D1215C9}" destId="{5D9CEF40-21F5-472F-A80A-B955A88C4071}" srcOrd="1" destOrd="0" presId="urn:microsoft.com/office/officeart/2005/8/layout/vList5"/>
    <dgm:cxn modelId="{A569ADB8-6097-4A9D-BDCD-BD6512830F28}" type="presParOf" srcId="{0D03FAAD-43A7-4DD6-AC90-9C296D6CD289}" destId="{DEF706D2-6CAE-4D3D-9E78-785961B4BBC7}" srcOrd="1" destOrd="0" presId="urn:microsoft.com/office/officeart/2005/8/layout/vList5"/>
    <dgm:cxn modelId="{AF2D1A95-61F9-48E8-8221-16DDFC396DC5}" type="presParOf" srcId="{0D03FAAD-43A7-4DD6-AC90-9C296D6CD289}" destId="{D00A714A-8A34-4068-A404-652888A78C79}" srcOrd="2" destOrd="0" presId="urn:microsoft.com/office/officeart/2005/8/layout/vList5"/>
    <dgm:cxn modelId="{852EE039-1A82-424F-9B53-4F9B69EE7297}" type="presParOf" srcId="{D00A714A-8A34-4068-A404-652888A78C79}" destId="{C42AFB55-732A-452F-89B9-A52D4E11523C}" srcOrd="0" destOrd="0" presId="urn:microsoft.com/office/officeart/2005/8/layout/vList5"/>
    <dgm:cxn modelId="{91D004FA-D37C-466B-AB46-60F86E1F5EE1}" type="presParOf" srcId="{D00A714A-8A34-4068-A404-652888A78C79}" destId="{1A8D000C-0181-41FF-BCD5-B3A6C5DB8241}" srcOrd="1" destOrd="0" presId="urn:microsoft.com/office/officeart/2005/8/layout/vList5"/>
    <dgm:cxn modelId="{735BD0B7-C6C7-40B0-B318-983550101410}" type="presParOf" srcId="{0D03FAAD-43A7-4DD6-AC90-9C296D6CD289}" destId="{8D864C21-592D-4C15-A497-4C3E8810D10A}" srcOrd="3" destOrd="0" presId="urn:microsoft.com/office/officeart/2005/8/layout/vList5"/>
    <dgm:cxn modelId="{66946B71-06E6-431C-B523-7C8B9BC8EB99}" type="presParOf" srcId="{0D03FAAD-43A7-4DD6-AC90-9C296D6CD289}" destId="{B9389F8E-E7F5-443E-8EC5-AD90E6E106CE}" srcOrd="4" destOrd="0" presId="urn:microsoft.com/office/officeart/2005/8/layout/vList5"/>
    <dgm:cxn modelId="{05E45AC5-B12A-4FCC-A3B4-BC6E0653AD9F}" type="presParOf" srcId="{B9389F8E-E7F5-443E-8EC5-AD90E6E106CE}" destId="{6E6F4B92-6C8E-4313-832F-4A7DD1BF1CA1}" srcOrd="0" destOrd="0" presId="urn:microsoft.com/office/officeart/2005/8/layout/vList5"/>
    <dgm:cxn modelId="{68C81ECB-DE9E-4E71-BD17-CE25B2059CEF}" type="presParOf" srcId="{B9389F8E-E7F5-443E-8EC5-AD90E6E106CE}" destId="{1C7233E2-0998-4BD9-B679-56B14A850C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1937C-D64F-4875-9695-73CFE7BD3D1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761BBC96-3CF4-4F32-B5B4-430678FAD4B1}">
      <dgm:prSet phldrT="[Texte]" custT="1"/>
      <dgm:spPr/>
      <dgm:t>
        <a:bodyPr/>
        <a:lstStyle/>
        <a:p>
          <a:r>
            <a:rPr lang="fr-FR" sz="5400" dirty="0"/>
            <a:t>Quantitatif</a:t>
          </a:r>
        </a:p>
      </dgm:t>
    </dgm:pt>
    <dgm:pt modelId="{ADA79E74-0C1E-4BF3-9951-F76B5DA6826B}" type="parTrans" cxnId="{C3E6D4B1-0F3A-4BE0-9E2E-68F8752868E5}">
      <dgm:prSet/>
      <dgm:spPr/>
      <dgm:t>
        <a:bodyPr/>
        <a:lstStyle/>
        <a:p>
          <a:endParaRPr lang="fr-FR"/>
        </a:p>
      </dgm:t>
    </dgm:pt>
    <dgm:pt modelId="{E4BC72D0-1FF9-497E-989D-9EFA8B49DBEE}" type="sibTrans" cxnId="{C3E6D4B1-0F3A-4BE0-9E2E-68F8752868E5}">
      <dgm:prSet/>
      <dgm:spPr/>
      <dgm:t>
        <a:bodyPr/>
        <a:lstStyle/>
        <a:p>
          <a:endParaRPr lang="fr-FR"/>
        </a:p>
      </dgm:t>
    </dgm:pt>
    <dgm:pt modelId="{7DF17879-1221-490D-99F8-0EBDA847515B}">
      <dgm:prSet phldrT="[Texte]" custT="1"/>
      <dgm:spPr/>
      <dgm:t>
        <a:bodyPr/>
        <a:lstStyle/>
        <a:p>
          <a:r>
            <a:rPr lang="fr-FR" sz="5400" dirty="0"/>
            <a:t>Qualitatif</a:t>
          </a:r>
        </a:p>
      </dgm:t>
    </dgm:pt>
    <dgm:pt modelId="{79BB2AD1-E7CF-459A-9792-A8D43CA4BE8B}" type="parTrans" cxnId="{E176752B-AAF2-4D5C-80EE-9B23A0C74141}">
      <dgm:prSet/>
      <dgm:spPr/>
      <dgm:t>
        <a:bodyPr/>
        <a:lstStyle/>
        <a:p>
          <a:endParaRPr lang="fr-FR"/>
        </a:p>
      </dgm:t>
    </dgm:pt>
    <dgm:pt modelId="{88E9DD08-D4E6-42E5-9AE0-9415CB958A7C}" type="sibTrans" cxnId="{E176752B-AAF2-4D5C-80EE-9B23A0C74141}">
      <dgm:prSet/>
      <dgm:spPr/>
      <dgm:t>
        <a:bodyPr/>
        <a:lstStyle/>
        <a:p>
          <a:endParaRPr lang="fr-FR"/>
        </a:p>
      </dgm:t>
    </dgm:pt>
    <dgm:pt modelId="{B73878B2-106C-40E0-834C-E758408B588B}">
      <dgm:prSet custT="1"/>
      <dgm:spPr/>
      <dgm:t>
        <a:bodyPr/>
        <a:lstStyle/>
        <a:p>
          <a:r>
            <a:rPr lang="fr-FR" sz="2400" dirty="0"/>
            <a:t>Mesure un nombre, une proportion, un montant</a:t>
          </a:r>
        </a:p>
      </dgm:t>
    </dgm:pt>
    <dgm:pt modelId="{63733646-088D-49EA-AE3C-F5447C8753F8}" type="parTrans" cxnId="{41B0ADE0-3508-49AE-8C90-9C1A0637E9F1}">
      <dgm:prSet/>
      <dgm:spPr/>
      <dgm:t>
        <a:bodyPr/>
        <a:lstStyle/>
        <a:p>
          <a:endParaRPr lang="fr-FR"/>
        </a:p>
      </dgm:t>
    </dgm:pt>
    <dgm:pt modelId="{323A9368-DC49-4744-9981-CD8F60D9F66C}" type="sibTrans" cxnId="{41B0ADE0-3508-49AE-8C90-9C1A0637E9F1}">
      <dgm:prSet/>
      <dgm:spPr/>
      <dgm:t>
        <a:bodyPr/>
        <a:lstStyle/>
        <a:p>
          <a:endParaRPr lang="fr-FR"/>
        </a:p>
      </dgm:t>
    </dgm:pt>
    <dgm:pt modelId="{AE1ACEA6-B8AA-4407-A30A-E125DC4CEEC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600" b="0" i="0" dirty="0"/>
            <a:t>Mesure des opinions, des perceptions du changement, des constats ou appréciations d’une situation</a:t>
          </a:r>
          <a:endParaRPr lang="fr-FR" sz="1600" i="0" dirty="0"/>
        </a:p>
      </dgm:t>
    </dgm:pt>
    <dgm:pt modelId="{CEB54454-AC80-40C4-804A-8370CA677881}" type="parTrans" cxnId="{8D180C1E-4D79-4744-A544-8D8B9AF4284D}">
      <dgm:prSet/>
      <dgm:spPr/>
      <dgm:t>
        <a:bodyPr/>
        <a:lstStyle/>
        <a:p>
          <a:endParaRPr lang="fr-FR"/>
        </a:p>
      </dgm:t>
    </dgm:pt>
    <dgm:pt modelId="{EDF672C3-BC2C-4972-BC16-BD9F9FB9511D}" type="sibTrans" cxnId="{8D180C1E-4D79-4744-A544-8D8B9AF4284D}">
      <dgm:prSet/>
      <dgm:spPr/>
      <dgm:t>
        <a:bodyPr/>
        <a:lstStyle/>
        <a:p>
          <a:endParaRPr lang="fr-FR"/>
        </a:p>
      </dgm:t>
    </dgm:pt>
    <dgm:pt modelId="{6DBB10D5-03C4-4EA9-B084-451A1226968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i="1" dirty="0"/>
            <a:t>Ex: Nombre de personnes formées</a:t>
          </a:r>
        </a:p>
      </dgm:t>
    </dgm:pt>
    <dgm:pt modelId="{4EAACDAE-DCA2-490D-8AE5-205CF4D569D2}" type="parTrans" cxnId="{4101511F-94FF-4C3D-92D5-76AF1EDD6953}">
      <dgm:prSet/>
      <dgm:spPr/>
      <dgm:t>
        <a:bodyPr/>
        <a:lstStyle/>
        <a:p>
          <a:endParaRPr lang="fr-FR"/>
        </a:p>
      </dgm:t>
    </dgm:pt>
    <dgm:pt modelId="{ADD9BB32-024F-4A5D-A935-AC35223EE134}" type="sibTrans" cxnId="{4101511F-94FF-4C3D-92D5-76AF1EDD6953}">
      <dgm:prSet/>
      <dgm:spPr/>
      <dgm:t>
        <a:bodyPr/>
        <a:lstStyle/>
        <a:p>
          <a:endParaRPr lang="fr-FR"/>
        </a:p>
      </dgm:t>
    </dgm:pt>
    <dgm:pt modelId="{E1228545-9B49-49D3-941E-4221652C1F3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600" i="1" dirty="0"/>
            <a:t>Ex : Niveau de satisfaction des patients, </a:t>
          </a:r>
          <a:r>
            <a:rPr lang="fr-FR" sz="1600" b="0" i="1" dirty="0"/>
            <a:t>Taux de parents estimant être mieux informés du parcours de soin…</a:t>
          </a:r>
          <a:endParaRPr lang="fr-FR" sz="1600" i="1" dirty="0"/>
        </a:p>
      </dgm:t>
    </dgm:pt>
    <dgm:pt modelId="{DE97AB2A-F17F-4D01-A22B-B1C82969667E}" type="parTrans" cxnId="{6196435F-0812-493E-9E1F-58ABB7D52124}">
      <dgm:prSet/>
      <dgm:spPr/>
      <dgm:t>
        <a:bodyPr/>
        <a:lstStyle/>
        <a:p>
          <a:endParaRPr lang="fr-FR"/>
        </a:p>
      </dgm:t>
    </dgm:pt>
    <dgm:pt modelId="{7A1A1FCB-8848-4151-9DA2-74FD88A14047}" type="sibTrans" cxnId="{6196435F-0812-493E-9E1F-58ABB7D52124}">
      <dgm:prSet/>
      <dgm:spPr/>
      <dgm:t>
        <a:bodyPr/>
        <a:lstStyle/>
        <a:p>
          <a:endParaRPr lang="fr-FR"/>
        </a:p>
      </dgm:t>
    </dgm:pt>
    <dgm:pt modelId="{37AE5272-C4E0-44D3-80C9-F67C9761593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2000" i="0" dirty="0"/>
            <a:t>Peut parfois être exprimé en données chiffrées</a:t>
          </a:r>
        </a:p>
      </dgm:t>
    </dgm:pt>
    <dgm:pt modelId="{41122272-ECD3-4312-87EC-21B667188AF7}" type="parTrans" cxnId="{D0723A45-01CB-4AE4-B276-26C28CB34FDC}">
      <dgm:prSet/>
      <dgm:spPr/>
      <dgm:t>
        <a:bodyPr/>
        <a:lstStyle/>
        <a:p>
          <a:endParaRPr lang="fr-FR"/>
        </a:p>
      </dgm:t>
    </dgm:pt>
    <dgm:pt modelId="{C7DF98C3-5E9D-4825-BCDA-777A80FCF90F}" type="sibTrans" cxnId="{D0723A45-01CB-4AE4-B276-26C28CB34FDC}">
      <dgm:prSet/>
      <dgm:spPr/>
      <dgm:t>
        <a:bodyPr/>
        <a:lstStyle/>
        <a:p>
          <a:endParaRPr lang="fr-FR"/>
        </a:p>
      </dgm:t>
    </dgm:pt>
    <dgm:pt modelId="{45B98EC7-1C66-41DF-A5DB-FCFEF3E92DC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sz="2400" dirty="0"/>
            <a:t>Objectivité</a:t>
          </a:r>
        </a:p>
      </dgm:t>
    </dgm:pt>
    <dgm:pt modelId="{B12B9714-D4E5-4ABE-96B0-B4E99D20B14C}" type="parTrans" cxnId="{30DB99ED-6BE6-4DE6-8E3A-0DBDC41084F6}">
      <dgm:prSet/>
      <dgm:spPr/>
      <dgm:t>
        <a:bodyPr/>
        <a:lstStyle/>
        <a:p>
          <a:endParaRPr lang="fr-FR"/>
        </a:p>
      </dgm:t>
    </dgm:pt>
    <dgm:pt modelId="{F5ED21E6-278B-40F8-AD4C-78C21B9D814E}" type="sibTrans" cxnId="{30DB99ED-6BE6-4DE6-8E3A-0DBDC41084F6}">
      <dgm:prSet/>
      <dgm:spPr/>
      <dgm:t>
        <a:bodyPr/>
        <a:lstStyle/>
        <a:p>
          <a:endParaRPr lang="fr-FR"/>
        </a:p>
      </dgm:t>
    </dgm:pt>
    <dgm:pt modelId="{95A35A48-8050-4701-8E43-3793D25F556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 i="0" dirty="0"/>
            <a:t>Part subjective</a:t>
          </a:r>
        </a:p>
      </dgm:t>
    </dgm:pt>
    <dgm:pt modelId="{EEB7A762-1648-45FD-B892-F690C30BA491}" type="parTrans" cxnId="{3484412A-0F5E-45FB-B477-FE29E44C70CA}">
      <dgm:prSet/>
      <dgm:spPr/>
      <dgm:t>
        <a:bodyPr/>
        <a:lstStyle/>
        <a:p>
          <a:endParaRPr lang="fr-FR"/>
        </a:p>
      </dgm:t>
    </dgm:pt>
    <dgm:pt modelId="{EB9186CA-B744-42CB-983C-71D97061308D}" type="sibTrans" cxnId="{3484412A-0F5E-45FB-B477-FE29E44C70CA}">
      <dgm:prSet/>
      <dgm:spPr/>
      <dgm:t>
        <a:bodyPr/>
        <a:lstStyle/>
        <a:p>
          <a:endParaRPr lang="fr-FR"/>
        </a:p>
      </dgm:t>
    </dgm:pt>
    <dgm:pt modelId="{F3EB6F60-A99E-41D0-AE6B-CEADB99CF20C}" type="pres">
      <dgm:prSet presAssocID="{19B1937C-D64F-4875-9695-73CFE7BD3D15}" presName="theList" presStyleCnt="0">
        <dgm:presLayoutVars>
          <dgm:dir/>
          <dgm:animLvl val="lvl"/>
          <dgm:resizeHandles val="exact"/>
        </dgm:presLayoutVars>
      </dgm:prSet>
      <dgm:spPr/>
    </dgm:pt>
    <dgm:pt modelId="{670B590E-8247-4EEC-A73E-0FB0C5D61EB1}" type="pres">
      <dgm:prSet presAssocID="{761BBC96-3CF4-4F32-B5B4-430678FAD4B1}" presName="compNode" presStyleCnt="0"/>
      <dgm:spPr/>
    </dgm:pt>
    <dgm:pt modelId="{784D4EBD-FBC6-4EBF-BD5A-71F4D23C8F52}" type="pres">
      <dgm:prSet presAssocID="{761BBC96-3CF4-4F32-B5B4-430678FAD4B1}" presName="aNode" presStyleLbl="bgShp" presStyleIdx="0" presStyleCnt="2"/>
      <dgm:spPr/>
    </dgm:pt>
    <dgm:pt modelId="{689D270F-A4D8-410A-9E10-CA3CF7930EC3}" type="pres">
      <dgm:prSet presAssocID="{761BBC96-3CF4-4F32-B5B4-430678FAD4B1}" presName="textNode" presStyleLbl="bgShp" presStyleIdx="0" presStyleCnt="2"/>
      <dgm:spPr/>
    </dgm:pt>
    <dgm:pt modelId="{75A88C10-8AF6-41D2-B9FC-3B1A397A8465}" type="pres">
      <dgm:prSet presAssocID="{761BBC96-3CF4-4F32-B5B4-430678FAD4B1}" presName="compChildNode" presStyleCnt="0"/>
      <dgm:spPr/>
    </dgm:pt>
    <dgm:pt modelId="{DC3FE527-42B7-426E-ABBF-0057913F7950}" type="pres">
      <dgm:prSet presAssocID="{761BBC96-3CF4-4F32-B5B4-430678FAD4B1}" presName="theInnerList" presStyleCnt="0"/>
      <dgm:spPr/>
    </dgm:pt>
    <dgm:pt modelId="{5058E29C-41D0-432F-82DE-0B3EB2892A55}" type="pres">
      <dgm:prSet presAssocID="{B73878B2-106C-40E0-834C-E758408B588B}" presName="childNode" presStyleLbl="node1" presStyleIdx="0" presStyleCnt="7">
        <dgm:presLayoutVars>
          <dgm:bulletEnabled val="1"/>
        </dgm:presLayoutVars>
      </dgm:prSet>
      <dgm:spPr/>
    </dgm:pt>
    <dgm:pt modelId="{8B2B2E47-5552-48A7-9310-266E06304364}" type="pres">
      <dgm:prSet presAssocID="{B73878B2-106C-40E0-834C-E758408B588B}" presName="aSpace2" presStyleCnt="0"/>
      <dgm:spPr/>
    </dgm:pt>
    <dgm:pt modelId="{AB0D38CD-58B8-4AC6-B63A-62FED9DC2063}" type="pres">
      <dgm:prSet presAssocID="{45B98EC7-1C66-41DF-A5DB-FCFEF3E92DCE}" presName="childNode" presStyleLbl="node1" presStyleIdx="1" presStyleCnt="7">
        <dgm:presLayoutVars>
          <dgm:bulletEnabled val="1"/>
        </dgm:presLayoutVars>
      </dgm:prSet>
      <dgm:spPr/>
    </dgm:pt>
    <dgm:pt modelId="{B6DF3B6D-AACA-4E3B-874B-B4CE1F7ECB3E}" type="pres">
      <dgm:prSet presAssocID="{45B98EC7-1C66-41DF-A5DB-FCFEF3E92DCE}" presName="aSpace2" presStyleCnt="0"/>
      <dgm:spPr/>
    </dgm:pt>
    <dgm:pt modelId="{848B6B33-CF66-4ECA-876D-9B0156E55B14}" type="pres">
      <dgm:prSet presAssocID="{6DBB10D5-03C4-4EA9-B084-451A12269682}" presName="childNode" presStyleLbl="node1" presStyleIdx="2" presStyleCnt="7">
        <dgm:presLayoutVars>
          <dgm:bulletEnabled val="1"/>
        </dgm:presLayoutVars>
      </dgm:prSet>
      <dgm:spPr/>
    </dgm:pt>
    <dgm:pt modelId="{68A17921-0548-42B8-B6F8-73292C8A2373}" type="pres">
      <dgm:prSet presAssocID="{761BBC96-3CF4-4F32-B5B4-430678FAD4B1}" presName="aSpace" presStyleCnt="0"/>
      <dgm:spPr/>
    </dgm:pt>
    <dgm:pt modelId="{DEB30D95-528F-41AB-BCDA-F741936178F4}" type="pres">
      <dgm:prSet presAssocID="{7DF17879-1221-490D-99F8-0EBDA847515B}" presName="compNode" presStyleCnt="0"/>
      <dgm:spPr/>
    </dgm:pt>
    <dgm:pt modelId="{30793C37-DF4D-4811-A37C-71A27D8277AB}" type="pres">
      <dgm:prSet presAssocID="{7DF17879-1221-490D-99F8-0EBDA847515B}" presName="aNode" presStyleLbl="bgShp" presStyleIdx="1" presStyleCnt="2" custLinFactNeighborX="104"/>
      <dgm:spPr/>
    </dgm:pt>
    <dgm:pt modelId="{4FB765CC-40F3-45E1-AC30-9A593194DBD8}" type="pres">
      <dgm:prSet presAssocID="{7DF17879-1221-490D-99F8-0EBDA847515B}" presName="textNode" presStyleLbl="bgShp" presStyleIdx="1" presStyleCnt="2"/>
      <dgm:spPr/>
    </dgm:pt>
    <dgm:pt modelId="{6D71337A-ACC8-43CC-B5E8-FEF184D337A3}" type="pres">
      <dgm:prSet presAssocID="{7DF17879-1221-490D-99F8-0EBDA847515B}" presName="compChildNode" presStyleCnt="0"/>
      <dgm:spPr/>
    </dgm:pt>
    <dgm:pt modelId="{D4D293D5-B3BC-406E-B603-B6958A012064}" type="pres">
      <dgm:prSet presAssocID="{7DF17879-1221-490D-99F8-0EBDA847515B}" presName="theInnerList" presStyleCnt="0"/>
      <dgm:spPr/>
    </dgm:pt>
    <dgm:pt modelId="{460A4E59-7C75-41F8-9CDD-93A992350809}" type="pres">
      <dgm:prSet presAssocID="{AE1ACEA6-B8AA-4407-A30A-E125DC4CEECA}" presName="childNode" presStyleLbl="node1" presStyleIdx="3" presStyleCnt="7" custScaleY="156293">
        <dgm:presLayoutVars>
          <dgm:bulletEnabled val="1"/>
        </dgm:presLayoutVars>
      </dgm:prSet>
      <dgm:spPr/>
    </dgm:pt>
    <dgm:pt modelId="{6730199D-58C3-4ACF-A02B-D5A7E86762AA}" type="pres">
      <dgm:prSet presAssocID="{AE1ACEA6-B8AA-4407-A30A-E125DC4CEECA}" presName="aSpace2" presStyleCnt="0"/>
      <dgm:spPr/>
    </dgm:pt>
    <dgm:pt modelId="{3BCCE4CA-B36D-40DE-892B-B08646F746EB}" type="pres">
      <dgm:prSet presAssocID="{95A35A48-8050-4701-8E43-3793D25F556D}" presName="childNode" presStyleLbl="node1" presStyleIdx="4" presStyleCnt="7">
        <dgm:presLayoutVars>
          <dgm:bulletEnabled val="1"/>
        </dgm:presLayoutVars>
      </dgm:prSet>
      <dgm:spPr/>
    </dgm:pt>
    <dgm:pt modelId="{E5353D14-4BA9-406C-B2C2-17A01721AA31}" type="pres">
      <dgm:prSet presAssocID="{95A35A48-8050-4701-8E43-3793D25F556D}" presName="aSpace2" presStyleCnt="0"/>
      <dgm:spPr/>
    </dgm:pt>
    <dgm:pt modelId="{A3DA2A1D-948F-4FCB-B9FE-B38F556D626D}" type="pres">
      <dgm:prSet presAssocID="{37AE5272-C4E0-44D3-80C9-F67C9761593B}" presName="childNode" presStyleLbl="node1" presStyleIdx="5" presStyleCnt="7">
        <dgm:presLayoutVars>
          <dgm:bulletEnabled val="1"/>
        </dgm:presLayoutVars>
      </dgm:prSet>
      <dgm:spPr/>
    </dgm:pt>
    <dgm:pt modelId="{925C3050-C7A9-49C7-A906-2EDD41976306}" type="pres">
      <dgm:prSet presAssocID="{37AE5272-C4E0-44D3-80C9-F67C9761593B}" presName="aSpace2" presStyleCnt="0"/>
      <dgm:spPr/>
    </dgm:pt>
    <dgm:pt modelId="{FD1A9216-DFCC-4372-80E1-F6637DAE06D1}" type="pres">
      <dgm:prSet presAssocID="{E1228545-9B49-49D3-941E-4221652C1F36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7A2EAE0D-703B-449C-8CA9-8B4F11BC65C0}" type="presOf" srcId="{761BBC96-3CF4-4F32-B5B4-430678FAD4B1}" destId="{784D4EBD-FBC6-4EBF-BD5A-71F4D23C8F52}" srcOrd="0" destOrd="0" presId="urn:microsoft.com/office/officeart/2005/8/layout/lProcess2"/>
    <dgm:cxn modelId="{9D552711-A595-4729-A588-673B4E264D03}" type="presOf" srcId="{45B98EC7-1C66-41DF-A5DB-FCFEF3E92DCE}" destId="{AB0D38CD-58B8-4AC6-B63A-62FED9DC2063}" srcOrd="0" destOrd="0" presId="urn:microsoft.com/office/officeart/2005/8/layout/lProcess2"/>
    <dgm:cxn modelId="{8D180C1E-4D79-4744-A544-8D8B9AF4284D}" srcId="{7DF17879-1221-490D-99F8-0EBDA847515B}" destId="{AE1ACEA6-B8AA-4407-A30A-E125DC4CEECA}" srcOrd="0" destOrd="0" parTransId="{CEB54454-AC80-40C4-804A-8370CA677881}" sibTransId="{EDF672C3-BC2C-4972-BC16-BD9F9FB9511D}"/>
    <dgm:cxn modelId="{4101511F-94FF-4C3D-92D5-76AF1EDD6953}" srcId="{761BBC96-3CF4-4F32-B5B4-430678FAD4B1}" destId="{6DBB10D5-03C4-4EA9-B084-451A12269682}" srcOrd="2" destOrd="0" parTransId="{4EAACDAE-DCA2-490D-8AE5-205CF4D569D2}" sibTransId="{ADD9BB32-024F-4A5D-A935-AC35223EE134}"/>
    <dgm:cxn modelId="{3484412A-0F5E-45FB-B477-FE29E44C70CA}" srcId="{7DF17879-1221-490D-99F8-0EBDA847515B}" destId="{95A35A48-8050-4701-8E43-3793D25F556D}" srcOrd="1" destOrd="0" parTransId="{EEB7A762-1648-45FD-B892-F690C30BA491}" sibTransId="{EB9186CA-B744-42CB-983C-71D97061308D}"/>
    <dgm:cxn modelId="{E176752B-AAF2-4D5C-80EE-9B23A0C74141}" srcId="{19B1937C-D64F-4875-9695-73CFE7BD3D15}" destId="{7DF17879-1221-490D-99F8-0EBDA847515B}" srcOrd="1" destOrd="0" parTransId="{79BB2AD1-E7CF-459A-9792-A8D43CA4BE8B}" sibTransId="{88E9DD08-D4E6-42E5-9AE0-9415CB958A7C}"/>
    <dgm:cxn modelId="{6196435F-0812-493E-9E1F-58ABB7D52124}" srcId="{7DF17879-1221-490D-99F8-0EBDA847515B}" destId="{E1228545-9B49-49D3-941E-4221652C1F36}" srcOrd="3" destOrd="0" parTransId="{DE97AB2A-F17F-4D01-A22B-B1C82969667E}" sibTransId="{7A1A1FCB-8848-4151-9DA2-74FD88A14047}"/>
    <dgm:cxn modelId="{4D366642-706C-4380-8F8F-487EF4400A96}" type="presOf" srcId="{E1228545-9B49-49D3-941E-4221652C1F36}" destId="{FD1A9216-DFCC-4372-80E1-F6637DAE06D1}" srcOrd="0" destOrd="0" presId="urn:microsoft.com/office/officeart/2005/8/layout/lProcess2"/>
    <dgm:cxn modelId="{D0723A45-01CB-4AE4-B276-26C28CB34FDC}" srcId="{7DF17879-1221-490D-99F8-0EBDA847515B}" destId="{37AE5272-C4E0-44D3-80C9-F67C9761593B}" srcOrd="2" destOrd="0" parTransId="{41122272-ECD3-4312-87EC-21B667188AF7}" sibTransId="{C7DF98C3-5E9D-4825-BCDA-777A80FCF90F}"/>
    <dgm:cxn modelId="{B595B76E-840B-495D-97DD-DAF7D4ED3F98}" type="presOf" srcId="{7DF17879-1221-490D-99F8-0EBDA847515B}" destId="{4FB765CC-40F3-45E1-AC30-9A593194DBD8}" srcOrd="1" destOrd="0" presId="urn:microsoft.com/office/officeart/2005/8/layout/lProcess2"/>
    <dgm:cxn modelId="{DB06D99F-3153-4B83-9C98-760F4266D21A}" type="presOf" srcId="{AE1ACEA6-B8AA-4407-A30A-E125DC4CEECA}" destId="{460A4E59-7C75-41F8-9CDD-93A992350809}" srcOrd="0" destOrd="0" presId="urn:microsoft.com/office/officeart/2005/8/layout/lProcess2"/>
    <dgm:cxn modelId="{3FEDE4A6-D2A0-4EDA-BD8F-ECC76F39948A}" type="presOf" srcId="{37AE5272-C4E0-44D3-80C9-F67C9761593B}" destId="{A3DA2A1D-948F-4FCB-B9FE-B38F556D626D}" srcOrd="0" destOrd="0" presId="urn:microsoft.com/office/officeart/2005/8/layout/lProcess2"/>
    <dgm:cxn modelId="{C3E6D4B1-0F3A-4BE0-9E2E-68F8752868E5}" srcId="{19B1937C-D64F-4875-9695-73CFE7BD3D15}" destId="{761BBC96-3CF4-4F32-B5B4-430678FAD4B1}" srcOrd="0" destOrd="0" parTransId="{ADA79E74-0C1E-4BF3-9951-F76B5DA6826B}" sibTransId="{E4BC72D0-1FF9-497E-989D-9EFA8B49DBEE}"/>
    <dgm:cxn modelId="{EB6C0DB4-D9CD-480A-9ADF-CFA16AC09894}" type="presOf" srcId="{19B1937C-D64F-4875-9695-73CFE7BD3D15}" destId="{F3EB6F60-A99E-41D0-AE6B-CEADB99CF20C}" srcOrd="0" destOrd="0" presId="urn:microsoft.com/office/officeart/2005/8/layout/lProcess2"/>
    <dgm:cxn modelId="{AF857AB8-D4C3-4F59-8C21-B3858A6EEE22}" type="presOf" srcId="{761BBC96-3CF4-4F32-B5B4-430678FAD4B1}" destId="{689D270F-A4D8-410A-9E10-CA3CF7930EC3}" srcOrd="1" destOrd="0" presId="urn:microsoft.com/office/officeart/2005/8/layout/lProcess2"/>
    <dgm:cxn modelId="{005A87C0-4280-4D49-951E-105B01DE58B4}" type="presOf" srcId="{7DF17879-1221-490D-99F8-0EBDA847515B}" destId="{30793C37-DF4D-4811-A37C-71A27D8277AB}" srcOrd="0" destOrd="0" presId="urn:microsoft.com/office/officeart/2005/8/layout/lProcess2"/>
    <dgm:cxn modelId="{9C2909CD-47D1-43A7-95F1-E3B13FC3A070}" type="presOf" srcId="{6DBB10D5-03C4-4EA9-B084-451A12269682}" destId="{848B6B33-CF66-4ECA-876D-9B0156E55B14}" srcOrd="0" destOrd="0" presId="urn:microsoft.com/office/officeart/2005/8/layout/lProcess2"/>
    <dgm:cxn modelId="{EA23A8DF-DFA4-4427-8EEC-A290F46BBCAB}" type="presOf" srcId="{B73878B2-106C-40E0-834C-E758408B588B}" destId="{5058E29C-41D0-432F-82DE-0B3EB2892A55}" srcOrd="0" destOrd="0" presId="urn:microsoft.com/office/officeart/2005/8/layout/lProcess2"/>
    <dgm:cxn modelId="{41B0ADE0-3508-49AE-8C90-9C1A0637E9F1}" srcId="{761BBC96-3CF4-4F32-B5B4-430678FAD4B1}" destId="{B73878B2-106C-40E0-834C-E758408B588B}" srcOrd="0" destOrd="0" parTransId="{63733646-088D-49EA-AE3C-F5447C8753F8}" sibTransId="{323A9368-DC49-4744-9981-CD8F60D9F66C}"/>
    <dgm:cxn modelId="{08955FE3-D066-40DD-92D6-BE0D324099D6}" type="presOf" srcId="{95A35A48-8050-4701-8E43-3793D25F556D}" destId="{3BCCE4CA-B36D-40DE-892B-B08646F746EB}" srcOrd="0" destOrd="0" presId="urn:microsoft.com/office/officeart/2005/8/layout/lProcess2"/>
    <dgm:cxn modelId="{30DB99ED-6BE6-4DE6-8E3A-0DBDC41084F6}" srcId="{761BBC96-3CF4-4F32-B5B4-430678FAD4B1}" destId="{45B98EC7-1C66-41DF-A5DB-FCFEF3E92DCE}" srcOrd="1" destOrd="0" parTransId="{B12B9714-D4E5-4ABE-96B0-B4E99D20B14C}" sibTransId="{F5ED21E6-278B-40F8-AD4C-78C21B9D814E}"/>
    <dgm:cxn modelId="{D95B18EB-F079-432E-BC1B-21913558485D}" type="presParOf" srcId="{F3EB6F60-A99E-41D0-AE6B-CEADB99CF20C}" destId="{670B590E-8247-4EEC-A73E-0FB0C5D61EB1}" srcOrd="0" destOrd="0" presId="urn:microsoft.com/office/officeart/2005/8/layout/lProcess2"/>
    <dgm:cxn modelId="{799F3990-1D6A-4CBD-B5FD-FA8FCD117194}" type="presParOf" srcId="{670B590E-8247-4EEC-A73E-0FB0C5D61EB1}" destId="{784D4EBD-FBC6-4EBF-BD5A-71F4D23C8F52}" srcOrd="0" destOrd="0" presId="urn:microsoft.com/office/officeart/2005/8/layout/lProcess2"/>
    <dgm:cxn modelId="{8E0E7529-BFDB-4758-8F8B-3A154F4ADC7C}" type="presParOf" srcId="{670B590E-8247-4EEC-A73E-0FB0C5D61EB1}" destId="{689D270F-A4D8-410A-9E10-CA3CF7930EC3}" srcOrd="1" destOrd="0" presId="urn:microsoft.com/office/officeart/2005/8/layout/lProcess2"/>
    <dgm:cxn modelId="{49CBCE8A-3B7D-42A6-8116-6BBECF923FEF}" type="presParOf" srcId="{670B590E-8247-4EEC-A73E-0FB0C5D61EB1}" destId="{75A88C10-8AF6-41D2-B9FC-3B1A397A8465}" srcOrd="2" destOrd="0" presId="urn:microsoft.com/office/officeart/2005/8/layout/lProcess2"/>
    <dgm:cxn modelId="{EF0D1FA6-3070-482E-9803-9E067D619E39}" type="presParOf" srcId="{75A88C10-8AF6-41D2-B9FC-3B1A397A8465}" destId="{DC3FE527-42B7-426E-ABBF-0057913F7950}" srcOrd="0" destOrd="0" presId="urn:microsoft.com/office/officeart/2005/8/layout/lProcess2"/>
    <dgm:cxn modelId="{0B06C99F-F251-43B7-BD36-E7414AE17B4F}" type="presParOf" srcId="{DC3FE527-42B7-426E-ABBF-0057913F7950}" destId="{5058E29C-41D0-432F-82DE-0B3EB2892A55}" srcOrd="0" destOrd="0" presId="urn:microsoft.com/office/officeart/2005/8/layout/lProcess2"/>
    <dgm:cxn modelId="{DF884CE7-4B69-4240-9433-006494EC1B62}" type="presParOf" srcId="{DC3FE527-42B7-426E-ABBF-0057913F7950}" destId="{8B2B2E47-5552-48A7-9310-266E06304364}" srcOrd="1" destOrd="0" presId="urn:microsoft.com/office/officeart/2005/8/layout/lProcess2"/>
    <dgm:cxn modelId="{AA39316A-1FD6-4B8D-ACD5-D1CC94017675}" type="presParOf" srcId="{DC3FE527-42B7-426E-ABBF-0057913F7950}" destId="{AB0D38CD-58B8-4AC6-B63A-62FED9DC2063}" srcOrd="2" destOrd="0" presId="urn:microsoft.com/office/officeart/2005/8/layout/lProcess2"/>
    <dgm:cxn modelId="{BFC998A1-ED09-4DFD-B227-1B5EFE7D95C3}" type="presParOf" srcId="{DC3FE527-42B7-426E-ABBF-0057913F7950}" destId="{B6DF3B6D-AACA-4E3B-874B-B4CE1F7ECB3E}" srcOrd="3" destOrd="0" presId="urn:microsoft.com/office/officeart/2005/8/layout/lProcess2"/>
    <dgm:cxn modelId="{213DC909-C02A-47AB-A517-2FE54094966E}" type="presParOf" srcId="{DC3FE527-42B7-426E-ABBF-0057913F7950}" destId="{848B6B33-CF66-4ECA-876D-9B0156E55B14}" srcOrd="4" destOrd="0" presId="urn:microsoft.com/office/officeart/2005/8/layout/lProcess2"/>
    <dgm:cxn modelId="{A85E4A56-F313-4129-BD48-DB24F558F2F6}" type="presParOf" srcId="{F3EB6F60-A99E-41D0-AE6B-CEADB99CF20C}" destId="{68A17921-0548-42B8-B6F8-73292C8A2373}" srcOrd="1" destOrd="0" presId="urn:microsoft.com/office/officeart/2005/8/layout/lProcess2"/>
    <dgm:cxn modelId="{C00CCA2B-7AB2-439D-9343-5DF5A0B6CF35}" type="presParOf" srcId="{F3EB6F60-A99E-41D0-AE6B-CEADB99CF20C}" destId="{DEB30D95-528F-41AB-BCDA-F741936178F4}" srcOrd="2" destOrd="0" presId="urn:microsoft.com/office/officeart/2005/8/layout/lProcess2"/>
    <dgm:cxn modelId="{D5E1C9E9-7898-4BFE-BA71-10458087BD2B}" type="presParOf" srcId="{DEB30D95-528F-41AB-BCDA-F741936178F4}" destId="{30793C37-DF4D-4811-A37C-71A27D8277AB}" srcOrd="0" destOrd="0" presId="urn:microsoft.com/office/officeart/2005/8/layout/lProcess2"/>
    <dgm:cxn modelId="{DA7D1964-9078-4B47-9701-777F1346681B}" type="presParOf" srcId="{DEB30D95-528F-41AB-BCDA-F741936178F4}" destId="{4FB765CC-40F3-45E1-AC30-9A593194DBD8}" srcOrd="1" destOrd="0" presId="urn:microsoft.com/office/officeart/2005/8/layout/lProcess2"/>
    <dgm:cxn modelId="{F4B732FC-E168-4AC0-8E67-30FEEFF5F7A5}" type="presParOf" srcId="{DEB30D95-528F-41AB-BCDA-F741936178F4}" destId="{6D71337A-ACC8-43CC-B5E8-FEF184D337A3}" srcOrd="2" destOrd="0" presId="urn:microsoft.com/office/officeart/2005/8/layout/lProcess2"/>
    <dgm:cxn modelId="{AD72C6E8-9E22-4366-A7A9-2E57BA5CE8D7}" type="presParOf" srcId="{6D71337A-ACC8-43CC-B5E8-FEF184D337A3}" destId="{D4D293D5-B3BC-406E-B603-B6958A012064}" srcOrd="0" destOrd="0" presId="urn:microsoft.com/office/officeart/2005/8/layout/lProcess2"/>
    <dgm:cxn modelId="{DC726449-E364-4E1D-B5B6-ACAE97EA33EE}" type="presParOf" srcId="{D4D293D5-B3BC-406E-B603-B6958A012064}" destId="{460A4E59-7C75-41F8-9CDD-93A992350809}" srcOrd="0" destOrd="0" presId="urn:microsoft.com/office/officeart/2005/8/layout/lProcess2"/>
    <dgm:cxn modelId="{C047322D-AB5D-468A-838C-C54B81F0DDE0}" type="presParOf" srcId="{D4D293D5-B3BC-406E-B603-B6958A012064}" destId="{6730199D-58C3-4ACF-A02B-D5A7E86762AA}" srcOrd="1" destOrd="0" presId="urn:microsoft.com/office/officeart/2005/8/layout/lProcess2"/>
    <dgm:cxn modelId="{97E8C4FC-7860-4318-AC1E-ADE5BFD3570F}" type="presParOf" srcId="{D4D293D5-B3BC-406E-B603-B6958A012064}" destId="{3BCCE4CA-B36D-40DE-892B-B08646F746EB}" srcOrd="2" destOrd="0" presId="urn:microsoft.com/office/officeart/2005/8/layout/lProcess2"/>
    <dgm:cxn modelId="{81724034-5C63-453D-BB80-65EE84B70D6B}" type="presParOf" srcId="{D4D293D5-B3BC-406E-B603-B6958A012064}" destId="{E5353D14-4BA9-406C-B2C2-17A01721AA31}" srcOrd="3" destOrd="0" presId="urn:microsoft.com/office/officeart/2005/8/layout/lProcess2"/>
    <dgm:cxn modelId="{386C62DD-D450-47A4-96B5-7EF13E68DE1B}" type="presParOf" srcId="{D4D293D5-B3BC-406E-B603-B6958A012064}" destId="{A3DA2A1D-948F-4FCB-B9FE-B38F556D626D}" srcOrd="4" destOrd="0" presId="urn:microsoft.com/office/officeart/2005/8/layout/lProcess2"/>
    <dgm:cxn modelId="{27932851-38CA-4621-90DE-88E443204EF2}" type="presParOf" srcId="{D4D293D5-B3BC-406E-B603-B6958A012064}" destId="{925C3050-C7A9-49C7-A906-2EDD41976306}" srcOrd="5" destOrd="0" presId="urn:microsoft.com/office/officeart/2005/8/layout/lProcess2"/>
    <dgm:cxn modelId="{EAF0049B-ECE5-4501-A312-91AF84AA52FC}" type="presParOf" srcId="{D4D293D5-B3BC-406E-B603-B6958A012064}" destId="{FD1A9216-DFCC-4372-80E1-F6637DAE06D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29A22A-3757-4C04-BA65-5F9F418D69F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69F505D-7548-461D-A57C-83A0A42EAE42}">
      <dgm:prSet phldrT="[Texte]"/>
      <dgm:spPr/>
      <dgm:t>
        <a:bodyPr/>
        <a:lstStyle/>
        <a:p>
          <a:r>
            <a:rPr lang="fr-FR" b="1" dirty="0"/>
            <a:t>Plan de suivi</a:t>
          </a:r>
        </a:p>
      </dgm:t>
    </dgm:pt>
    <dgm:pt modelId="{9656BDB3-1DD0-41A5-A870-16FC05A59B6D}" type="parTrans" cxnId="{070B245D-B0ED-4674-A9A7-07DF6476A06C}">
      <dgm:prSet/>
      <dgm:spPr/>
      <dgm:t>
        <a:bodyPr/>
        <a:lstStyle/>
        <a:p>
          <a:endParaRPr lang="fr-FR"/>
        </a:p>
      </dgm:t>
    </dgm:pt>
    <dgm:pt modelId="{7B2A8359-5C9F-4070-A561-FDB99E398763}" type="sibTrans" cxnId="{070B245D-B0ED-4674-A9A7-07DF6476A06C}">
      <dgm:prSet/>
      <dgm:spPr/>
      <dgm:t>
        <a:bodyPr/>
        <a:lstStyle/>
        <a:p>
          <a:endParaRPr lang="fr-FR"/>
        </a:p>
      </dgm:t>
    </dgm:pt>
    <dgm:pt modelId="{718E60D6-C50E-4D5A-BD6F-97C965B79FA0}">
      <dgm:prSet phldrT="[Texte]"/>
      <dgm:spPr/>
      <dgm:t>
        <a:bodyPr/>
        <a:lstStyle/>
        <a:p>
          <a:r>
            <a:rPr lang="fr-FR" b="1" dirty="0"/>
            <a:t>Matrice de suivi</a:t>
          </a:r>
        </a:p>
      </dgm:t>
    </dgm:pt>
    <dgm:pt modelId="{5E87F489-8805-4A5F-9996-F02C5B34560F}" type="parTrans" cxnId="{A65CC273-BDE3-41DB-B6D8-6BFC20402CA7}">
      <dgm:prSet/>
      <dgm:spPr/>
      <dgm:t>
        <a:bodyPr/>
        <a:lstStyle/>
        <a:p>
          <a:endParaRPr lang="fr-FR"/>
        </a:p>
      </dgm:t>
    </dgm:pt>
    <dgm:pt modelId="{3B323336-055E-4F4E-9F51-1FBAB4DEF1C1}" type="sibTrans" cxnId="{A65CC273-BDE3-41DB-B6D8-6BFC20402CA7}">
      <dgm:prSet/>
      <dgm:spPr/>
      <dgm:t>
        <a:bodyPr/>
        <a:lstStyle/>
        <a:p>
          <a:endParaRPr lang="fr-FR"/>
        </a:p>
      </dgm:t>
    </dgm:pt>
    <dgm:pt modelId="{5DD35A32-2AEE-400F-BE4C-756B0EC848FD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Détaille pour tous les indicateurs : QUOI, COMMENT, QUI, QUAND, POURQUOI</a:t>
          </a:r>
        </a:p>
      </dgm:t>
    </dgm:pt>
    <dgm:pt modelId="{E5DF87F4-E2E7-4D0D-805E-E19E6E2BC274}" type="parTrans" cxnId="{17875A2A-754B-43AB-9694-DABD8B5AE3AA}">
      <dgm:prSet/>
      <dgm:spPr/>
      <dgm:t>
        <a:bodyPr/>
        <a:lstStyle/>
        <a:p>
          <a:endParaRPr lang="fr-FR"/>
        </a:p>
      </dgm:t>
    </dgm:pt>
    <dgm:pt modelId="{AF3B0AA9-AB7F-497A-BC05-341BD0DF47B3}" type="sibTrans" cxnId="{17875A2A-754B-43AB-9694-DABD8B5AE3AA}">
      <dgm:prSet/>
      <dgm:spPr/>
      <dgm:t>
        <a:bodyPr/>
        <a:lstStyle/>
        <a:p>
          <a:endParaRPr lang="fr-FR"/>
        </a:p>
      </dgm:t>
    </dgm:pt>
    <dgm:pt modelId="{ACC74052-E5AD-467A-B984-127030E883F9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Document dynamique</a:t>
          </a:r>
        </a:p>
      </dgm:t>
    </dgm:pt>
    <dgm:pt modelId="{B33A4AD5-181B-4906-95F3-355057908D29}" type="parTrans" cxnId="{7093BAC6-7509-4CB3-87BE-9492A3599F27}">
      <dgm:prSet/>
      <dgm:spPr/>
      <dgm:t>
        <a:bodyPr/>
        <a:lstStyle/>
        <a:p>
          <a:endParaRPr lang="fr-FR"/>
        </a:p>
      </dgm:t>
    </dgm:pt>
    <dgm:pt modelId="{6A9609F9-101E-445B-AF04-6F4492A6FF75}" type="sibTrans" cxnId="{7093BAC6-7509-4CB3-87BE-9492A3599F27}">
      <dgm:prSet/>
      <dgm:spPr/>
      <dgm:t>
        <a:bodyPr/>
        <a:lstStyle/>
        <a:p>
          <a:endParaRPr lang="fr-FR"/>
        </a:p>
      </dgm:t>
    </dgm:pt>
    <dgm:pt modelId="{7374202E-DC5C-4B60-992E-FFAD680390C6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Document de référence</a:t>
          </a:r>
        </a:p>
      </dgm:t>
    </dgm:pt>
    <dgm:pt modelId="{491A6537-18F3-4693-9A2B-2118B793869B}" type="parTrans" cxnId="{DDDCD935-EFF8-4367-8B19-EEC19328FD36}">
      <dgm:prSet/>
      <dgm:spPr/>
      <dgm:t>
        <a:bodyPr/>
        <a:lstStyle/>
        <a:p>
          <a:endParaRPr lang="fr-FR"/>
        </a:p>
      </dgm:t>
    </dgm:pt>
    <dgm:pt modelId="{3BC8CE08-B4B5-42A8-A9FE-10CBCE9D55EF}" type="sibTrans" cxnId="{DDDCD935-EFF8-4367-8B19-EEC19328FD36}">
      <dgm:prSet/>
      <dgm:spPr/>
      <dgm:t>
        <a:bodyPr/>
        <a:lstStyle/>
        <a:p>
          <a:endParaRPr lang="fr-FR"/>
        </a:p>
      </dgm:t>
    </dgm:pt>
    <dgm:pt modelId="{2F9DF4D7-6C20-4729-86AC-579427FDEDB6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Actualisation après chaque collecte de données</a:t>
          </a:r>
        </a:p>
      </dgm:t>
    </dgm:pt>
    <dgm:pt modelId="{CB405B68-3DFA-4D59-B61C-A8B75FDA4BC2}" type="parTrans" cxnId="{436CE9E6-179F-4D45-8E43-FB1A7CAA1941}">
      <dgm:prSet/>
      <dgm:spPr/>
      <dgm:t>
        <a:bodyPr/>
        <a:lstStyle/>
        <a:p>
          <a:endParaRPr lang="fr-FR"/>
        </a:p>
      </dgm:t>
    </dgm:pt>
    <dgm:pt modelId="{35940AD0-469E-4FA0-BD7E-28DB3462C2BD}" type="sibTrans" cxnId="{436CE9E6-179F-4D45-8E43-FB1A7CAA1941}">
      <dgm:prSet/>
      <dgm:spPr/>
      <dgm:t>
        <a:bodyPr/>
        <a:lstStyle/>
        <a:p>
          <a:endParaRPr lang="fr-FR"/>
        </a:p>
      </dgm:t>
    </dgm:pt>
    <dgm:pt modelId="{F0A772DA-7CC8-4410-B52F-9EB3AD36DFBE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Suivi des indicateurs dans le temps</a:t>
          </a:r>
        </a:p>
      </dgm:t>
    </dgm:pt>
    <dgm:pt modelId="{EFFD0790-7841-4253-B8A3-60119E7998DE}" type="parTrans" cxnId="{62DCBCA7-95B7-4309-A2AD-16340797B875}">
      <dgm:prSet/>
      <dgm:spPr/>
      <dgm:t>
        <a:bodyPr/>
        <a:lstStyle/>
        <a:p>
          <a:endParaRPr lang="fr-FR"/>
        </a:p>
      </dgm:t>
    </dgm:pt>
    <dgm:pt modelId="{601629DF-325D-4505-8348-C3C89E10303A}" type="sibTrans" cxnId="{62DCBCA7-95B7-4309-A2AD-16340797B875}">
      <dgm:prSet/>
      <dgm:spPr/>
      <dgm:t>
        <a:bodyPr/>
        <a:lstStyle/>
        <a:p>
          <a:endParaRPr lang="fr-FR"/>
        </a:p>
      </dgm:t>
    </dgm:pt>
    <dgm:pt modelId="{CA3A41BE-1645-4CA4-A764-CD612C106204}" type="pres">
      <dgm:prSet presAssocID="{FD29A22A-3757-4C04-BA65-5F9F418D69FE}" presName="diagram" presStyleCnt="0">
        <dgm:presLayoutVars>
          <dgm:dir/>
          <dgm:animLvl val="lvl"/>
          <dgm:resizeHandles val="exact"/>
        </dgm:presLayoutVars>
      </dgm:prSet>
      <dgm:spPr/>
    </dgm:pt>
    <dgm:pt modelId="{2686DF89-04D0-48DF-B5A2-388C5846B16B}" type="pres">
      <dgm:prSet presAssocID="{969F505D-7548-461D-A57C-83A0A42EAE42}" presName="compNode" presStyleCnt="0"/>
      <dgm:spPr/>
    </dgm:pt>
    <dgm:pt modelId="{2B5AAC35-43FF-44D7-8AA5-08D9CED85D94}" type="pres">
      <dgm:prSet presAssocID="{969F505D-7548-461D-A57C-83A0A42EAE42}" presName="childRect" presStyleLbl="bgAcc1" presStyleIdx="0" presStyleCnt="2">
        <dgm:presLayoutVars>
          <dgm:bulletEnabled val="1"/>
        </dgm:presLayoutVars>
      </dgm:prSet>
      <dgm:spPr/>
    </dgm:pt>
    <dgm:pt modelId="{E9CA78CA-5381-4546-88AF-3B0C5042FD3D}" type="pres">
      <dgm:prSet presAssocID="{969F505D-7548-461D-A57C-83A0A42EAE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E467A3-115D-482C-9B30-55DDFBA06DBF}" type="pres">
      <dgm:prSet presAssocID="{969F505D-7548-461D-A57C-83A0A42EAE42}" presName="parentRect" presStyleLbl="alignNode1" presStyleIdx="0" presStyleCnt="2"/>
      <dgm:spPr/>
    </dgm:pt>
    <dgm:pt modelId="{E38E88FC-62A8-409C-949F-5DB98A7B7685}" type="pres">
      <dgm:prSet presAssocID="{969F505D-7548-461D-A57C-83A0A42EAE42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e avec un remplissage uni"/>
        </a:ext>
      </dgm:extLst>
    </dgm:pt>
    <dgm:pt modelId="{FA61DB01-E045-4783-AC1D-CEDA5D423F1B}" type="pres">
      <dgm:prSet presAssocID="{7B2A8359-5C9F-4070-A561-FDB99E398763}" presName="sibTrans" presStyleLbl="sibTrans2D1" presStyleIdx="0" presStyleCnt="0"/>
      <dgm:spPr/>
    </dgm:pt>
    <dgm:pt modelId="{D05C6B3E-1F73-4509-A33B-142847DBC5ED}" type="pres">
      <dgm:prSet presAssocID="{718E60D6-C50E-4D5A-BD6F-97C965B79FA0}" presName="compNode" presStyleCnt="0"/>
      <dgm:spPr/>
    </dgm:pt>
    <dgm:pt modelId="{84AA5C95-6539-4238-8E44-5CEBF5F63A7C}" type="pres">
      <dgm:prSet presAssocID="{718E60D6-C50E-4D5A-BD6F-97C965B79FA0}" presName="childRect" presStyleLbl="bgAcc1" presStyleIdx="1" presStyleCnt="2">
        <dgm:presLayoutVars>
          <dgm:bulletEnabled val="1"/>
        </dgm:presLayoutVars>
      </dgm:prSet>
      <dgm:spPr/>
    </dgm:pt>
    <dgm:pt modelId="{09ED6AAE-5F6F-4FA5-BF89-7BE982210671}" type="pres">
      <dgm:prSet presAssocID="{718E60D6-C50E-4D5A-BD6F-97C965B79F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7A2DB97-781C-4E1B-AB40-20D470EEF0EF}" type="pres">
      <dgm:prSet presAssocID="{718E60D6-C50E-4D5A-BD6F-97C965B79FA0}" presName="parentRect" presStyleLbl="alignNode1" presStyleIdx="1" presStyleCnt="2"/>
      <dgm:spPr/>
    </dgm:pt>
    <dgm:pt modelId="{67379C4B-6E80-451F-B8CC-34C36350DDD9}" type="pres">
      <dgm:prSet presAssocID="{718E60D6-C50E-4D5A-BD6F-97C965B79FA0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teur bas avec un remplissage uni"/>
        </a:ext>
      </dgm:extLst>
    </dgm:pt>
  </dgm:ptLst>
  <dgm:cxnLst>
    <dgm:cxn modelId="{0A640F0A-6CCE-440F-A6F2-E44C7E9CF7E3}" type="presOf" srcId="{5DD35A32-2AEE-400F-BE4C-756B0EC848FD}" destId="{2B5AAC35-43FF-44D7-8AA5-08D9CED85D94}" srcOrd="0" destOrd="1" presId="urn:microsoft.com/office/officeart/2005/8/layout/bList2"/>
    <dgm:cxn modelId="{9B4BE70F-CD3B-419B-A102-B45E66D53ABD}" type="presOf" srcId="{969F505D-7548-461D-A57C-83A0A42EAE42}" destId="{9CE467A3-115D-482C-9B30-55DDFBA06DBF}" srcOrd="1" destOrd="0" presId="urn:microsoft.com/office/officeart/2005/8/layout/bList2"/>
    <dgm:cxn modelId="{F7DC3624-F9DD-431B-AF4A-DC884925866E}" type="presOf" srcId="{F0A772DA-7CC8-4410-B52F-9EB3AD36DFBE}" destId="{84AA5C95-6539-4238-8E44-5CEBF5F63A7C}" srcOrd="0" destOrd="0" presId="urn:microsoft.com/office/officeart/2005/8/layout/bList2"/>
    <dgm:cxn modelId="{17875A2A-754B-43AB-9694-DABD8B5AE3AA}" srcId="{969F505D-7548-461D-A57C-83A0A42EAE42}" destId="{5DD35A32-2AEE-400F-BE4C-756B0EC848FD}" srcOrd="1" destOrd="0" parTransId="{E5DF87F4-E2E7-4D0D-805E-E19E6E2BC274}" sibTransId="{AF3B0AA9-AB7F-497A-BC05-341BD0DF47B3}"/>
    <dgm:cxn modelId="{EF96FF2D-32E5-49F6-B299-20E95D14B779}" type="presOf" srcId="{7B2A8359-5C9F-4070-A561-FDB99E398763}" destId="{FA61DB01-E045-4783-AC1D-CEDA5D423F1B}" srcOrd="0" destOrd="0" presId="urn:microsoft.com/office/officeart/2005/8/layout/bList2"/>
    <dgm:cxn modelId="{DDDCD935-EFF8-4367-8B19-EEC19328FD36}" srcId="{969F505D-7548-461D-A57C-83A0A42EAE42}" destId="{7374202E-DC5C-4B60-992E-FFAD680390C6}" srcOrd="0" destOrd="0" parTransId="{491A6537-18F3-4693-9A2B-2118B793869B}" sibTransId="{3BC8CE08-B4B5-42A8-A9FE-10CBCE9D55EF}"/>
    <dgm:cxn modelId="{070B245D-B0ED-4674-A9A7-07DF6476A06C}" srcId="{FD29A22A-3757-4C04-BA65-5F9F418D69FE}" destId="{969F505D-7548-461D-A57C-83A0A42EAE42}" srcOrd="0" destOrd="0" parTransId="{9656BDB3-1DD0-41A5-A870-16FC05A59B6D}" sibTransId="{7B2A8359-5C9F-4070-A561-FDB99E398763}"/>
    <dgm:cxn modelId="{C207FB61-4711-46BE-80F9-E940EE59434E}" type="presOf" srcId="{2F9DF4D7-6C20-4729-86AC-579427FDEDB6}" destId="{84AA5C95-6539-4238-8E44-5CEBF5F63A7C}" srcOrd="0" destOrd="2" presId="urn:microsoft.com/office/officeart/2005/8/layout/bList2"/>
    <dgm:cxn modelId="{6BD71062-F32D-4D77-AB8B-11E9B7C38AAC}" type="presOf" srcId="{FD29A22A-3757-4C04-BA65-5F9F418D69FE}" destId="{CA3A41BE-1645-4CA4-A764-CD612C106204}" srcOrd="0" destOrd="0" presId="urn:microsoft.com/office/officeart/2005/8/layout/bList2"/>
    <dgm:cxn modelId="{A65CC273-BDE3-41DB-B6D8-6BFC20402CA7}" srcId="{FD29A22A-3757-4C04-BA65-5F9F418D69FE}" destId="{718E60D6-C50E-4D5A-BD6F-97C965B79FA0}" srcOrd="1" destOrd="0" parTransId="{5E87F489-8805-4A5F-9996-F02C5B34560F}" sibTransId="{3B323336-055E-4F4E-9F51-1FBAB4DEF1C1}"/>
    <dgm:cxn modelId="{62DCBCA7-95B7-4309-A2AD-16340797B875}" srcId="{718E60D6-C50E-4D5A-BD6F-97C965B79FA0}" destId="{F0A772DA-7CC8-4410-B52F-9EB3AD36DFBE}" srcOrd="0" destOrd="0" parTransId="{EFFD0790-7841-4253-B8A3-60119E7998DE}" sibTransId="{601629DF-325D-4505-8348-C3C89E10303A}"/>
    <dgm:cxn modelId="{49ACF4A7-B5A7-4713-9BED-47FA960865DA}" type="presOf" srcId="{7374202E-DC5C-4B60-992E-FFAD680390C6}" destId="{2B5AAC35-43FF-44D7-8AA5-08D9CED85D94}" srcOrd="0" destOrd="0" presId="urn:microsoft.com/office/officeart/2005/8/layout/bList2"/>
    <dgm:cxn modelId="{C042B3BD-1851-46F4-AC22-F6B17F7BA65C}" type="presOf" srcId="{969F505D-7548-461D-A57C-83A0A42EAE42}" destId="{E9CA78CA-5381-4546-88AF-3B0C5042FD3D}" srcOrd="0" destOrd="0" presId="urn:microsoft.com/office/officeart/2005/8/layout/bList2"/>
    <dgm:cxn modelId="{BE5249BE-CA69-4471-8900-733307D9D1DE}" type="presOf" srcId="{ACC74052-E5AD-467A-B984-127030E883F9}" destId="{84AA5C95-6539-4238-8E44-5CEBF5F63A7C}" srcOrd="0" destOrd="1" presId="urn:microsoft.com/office/officeart/2005/8/layout/bList2"/>
    <dgm:cxn modelId="{7093BAC6-7509-4CB3-87BE-9492A3599F27}" srcId="{718E60D6-C50E-4D5A-BD6F-97C965B79FA0}" destId="{ACC74052-E5AD-467A-B984-127030E883F9}" srcOrd="1" destOrd="0" parTransId="{B33A4AD5-181B-4906-95F3-355057908D29}" sibTransId="{6A9609F9-101E-445B-AF04-6F4492A6FF75}"/>
    <dgm:cxn modelId="{0B0102D5-756F-4FF0-A9BE-FACB86D27814}" type="presOf" srcId="{718E60D6-C50E-4D5A-BD6F-97C965B79FA0}" destId="{09ED6AAE-5F6F-4FA5-BF89-7BE982210671}" srcOrd="0" destOrd="0" presId="urn:microsoft.com/office/officeart/2005/8/layout/bList2"/>
    <dgm:cxn modelId="{436CE9E6-179F-4D45-8E43-FB1A7CAA1941}" srcId="{718E60D6-C50E-4D5A-BD6F-97C965B79FA0}" destId="{2F9DF4D7-6C20-4729-86AC-579427FDEDB6}" srcOrd="2" destOrd="0" parTransId="{CB405B68-3DFA-4D59-B61C-A8B75FDA4BC2}" sibTransId="{35940AD0-469E-4FA0-BD7E-28DB3462C2BD}"/>
    <dgm:cxn modelId="{4738C5F9-8268-4DFD-B220-021C976F3A48}" type="presOf" srcId="{718E60D6-C50E-4D5A-BD6F-97C965B79FA0}" destId="{D7A2DB97-781C-4E1B-AB40-20D470EEF0EF}" srcOrd="1" destOrd="0" presId="urn:microsoft.com/office/officeart/2005/8/layout/bList2"/>
    <dgm:cxn modelId="{D35689DA-39D2-4FF7-97A4-22DF6E2395B8}" type="presParOf" srcId="{CA3A41BE-1645-4CA4-A764-CD612C106204}" destId="{2686DF89-04D0-48DF-B5A2-388C5846B16B}" srcOrd="0" destOrd="0" presId="urn:microsoft.com/office/officeart/2005/8/layout/bList2"/>
    <dgm:cxn modelId="{D7E153CC-384C-40FD-85E2-FCA03FD4BDB6}" type="presParOf" srcId="{2686DF89-04D0-48DF-B5A2-388C5846B16B}" destId="{2B5AAC35-43FF-44D7-8AA5-08D9CED85D94}" srcOrd="0" destOrd="0" presId="urn:microsoft.com/office/officeart/2005/8/layout/bList2"/>
    <dgm:cxn modelId="{C2540A19-57B7-426F-82E7-8A342FF54258}" type="presParOf" srcId="{2686DF89-04D0-48DF-B5A2-388C5846B16B}" destId="{E9CA78CA-5381-4546-88AF-3B0C5042FD3D}" srcOrd="1" destOrd="0" presId="urn:microsoft.com/office/officeart/2005/8/layout/bList2"/>
    <dgm:cxn modelId="{8BD7AF46-90F6-45C4-BFC0-5E5CEDD68650}" type="presParOf" srcId="{2686DF89-04D0-48DF-B5A2-388C5846B16B}" destId="{9CE467A3-115D-482C-9B30-55DDFBA06DBF}" srcOrd="2" destOrd="0" presId="urn:microsoft.com/office/officeart/2005/8/layout/bList2"/>
    <dgm:cxn modelId="{E4E7F9B9-9661-452B-8160-4705DF70EDF3}" type="presParOf" srcId="{2686DF89-04D0-48DF-B5A2-388C5846B16B}" destId="{E38E88FC-62A8-409C-949F-5DB98A7B7685}" srcOrd="3" destOrd="0" presId="urn:microsoft.com/office/officeart/2005/8/layout/bList2"/>
    <dgm:cxn modelId="{6F62C7B0-A1E5-4F11-96AC-5C1E5109F2D7}" type="presParOf" srcId="{CA3A41BE-1645-4CA4-A764-CD612C106204}" destId="{FA61DB01-E045-4783-AC1D-CEDA5D423F1B}" srcOrd="1" destOrd="0" presId="urn:microsoft.com/office/officeart/2005/8/layout/bList2"/>
    <dgm:cxn modelId="{C35C8340-B7B1-4D01-A219-D624AB79BC51}" type="presParOf" srcId="{CA3A41BE-1645-4CA4-A764-CD612C106204}" destId="{D05C6B3E-1F73-4509-A33B-142847DBC5ED}" srcOrd="2" destOrd="0" presId="urn:microsoft.com/office/officeart/2005/8/layout/bList2"/>
    <dgm:cxn modelId="{2D8A04E4-1F29-4FF0-A4FF-40E2E1E740F4}" type="presParOf" srcId="{D05C6B3E-1F73-4509-A33B-142847DBC5ED}" destId="{84AA5C95-6539-4238-8E44-5CEBF5F63A7C}" srcOrd="0" destOrd="0" presId="urn:microsoft.com/office/officeart/2005/8/layout/bList2"/>
    <dgm:cxn modelId="{77D2B027-3ACD-4E0D-9688-AA41E75F84EB}" type="presParOf" srcId="{D05C6B3E-1F73-4509-A33B-142847DBC5ED}" destId="{09ED6AAE-5F6F-4FA5-BF89-7BE982210671}" srcOrd="1" destOrd="0" presId="urn:microsoft.com/office/officeart/2005/8/layout/bList2"/>
    <dgm:cxn modelId="{413E5C29-6461-429A-906E-9CC756754B5D}" type="presParOf" srcId="{D05C6B3E-1F73-4509-A33B-142847DBC5ED}" destId="{D7A2DB97-781C-4E1B-AB40-20D470EEF0EF}" srcOrd="2" destOrd="0" presId="urn:microsoft.com/office/officeart/2005/8/layout/bList2"/>
    <dgm:cxn modelId="{C3BEE077-F4EB-43E4-A237-23819C0AF1FA}" type="presParOf" srcId="{D05C6B3E-1F73-4509-A33B-142847DBC5ED}" destId="{67379C4B-6E80-451F-B8CC-34C36350DDD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FAE13-4556-402D-A89D-40AE7A8FE488}">
      <dsp:nvSpPr>
        <dsp:cNvPr id="0" name=""/>
        <dsp:cNvSpPr/>
      </dsp:nvSpPr>
      <dsp:spPr>
        <a:xfrm>
          <a:off x="0" y="0"/>
          <a:ext cx="5488463" cy="8553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L’IMPACT - </a:t>
          </a:r>
          <a:r>
            <a:rPr lang="fr-FR" sz="2000" kern="1200" dirty="0"/>
            <a:t>IMPACT </a:t>
          </a:r>
          <a:endParaRPr lang="fr-FR" sz="1100" kern="1200" dirty="0"/>
        </a:p>
      </dsp:txBody>
      <dsp:txXfrm>
        <a:off x="25052" y="25052"/>
        <a:ext cx="4465404" cy="805241"/>
      </dsp:txXfrm>
    </dsp:sp>
    <dsp:sp modelId="{5A2D4BF8-1D58-4B4F-A6F9-A7A22A72516D}">
      <dsp:nvSpPr>
        <dsp:cNvPr id="0" name=""/>
        <dsp:cNvSpPr/>
      </dsp:nvSpPr>
      <dsp:spPr>
        <a:xfrm>
          <a:off x="409852" y="974142"/>
          <a:ext cx="5488463" cy="855345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LES EFFETS - </a:t>
          </a:r>
          <a:r>
            <a:rPr lang="fr-FR" sz="2000" kern="1200" dirty="0"/>
            <a:t>OUTCOME </a:t>
          </a:r>
        </a:p>
      </dsp:txBody>
      <dsp:txXfrm>
        <a:off x="434904" y="999194"/>
        <a:ext cx="4472532" cy="805241"/>
      </dsp:txXfrm>
    </dsp:sp>
    <dsp:sp modelId="{432402CB-8AC2-4754-84CB-E8ADA0B4DA90}">
      <dsp:nvSpPr>
        <dsp:cNvPr id="0" name=""/>
        <dsp:cNvSpPr/>
      </dsp:nvSpPr>
      <dsp:spPr>
        <a:xfrm>
          <a:off x="833097" y="1963186"/>
          <a:ext cx="5488463" cy="85534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LES PRODUITS - </a:t>
          </a:r>
          <a:r>
            <a:rPr lang="fr-FR" sz="2000" kern="1200" dirty="0"/>
            <a:t>OUPUTS</a:t>
          </a:r>
          <a:r>
            <a:rPr lang="fr-FR" sz="3300" kern="1200" dirty="0"/>
            <a:t> </a:t>
          </a:r>
        </a:p>
      </dsp:txBody>
      <dsp:txXfrm>
        <a:off x="858149" y="1988238"/>
        <a:ext cx="4472532" cy="805241"/>
      </dsp:txXfrm>
    </dsp:sp>
    <dsp:sp modelId="{4D9CCE2B-82B7-4599-8120-24562F41948A}">
      <dsp:nvSpPr>
        <dsp:cNvPr id="0" name=""/>
        <dsp:cNvSpPr/>
      </dsp:nvSpPr>
      <dsp:spPr>
        <a:xfrm>
          <a:off x="1229558" y="2922428"/>
          <a:ext cx="5488463" cy="855345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LES ACTIVITES - </a:t>
          </a:r>
          <a:r>
            <a:rPr lang="fr-FR" sz="2000" kern="1200" dirty="0"/>
            <a:t>ACTIVITIES</a:t>
          </a:r>
        </a:p>
      </dsp:txBody>
      <dsp:txXfrm>
        <a:off x="1254610" y="2947480"/>
        <a:ext cx="4472532" cy="805241"/>
      </dsp:txXfrm>
    </dsp:sp>
    <dsp:sp modelId="{58A55000-4118-49FC-AD55-2ADFDCBA925F}">
      <dsp:nvSpPr>
        <dsp:cNvPr id="0" name=""/>
        <dsp:cNvSpPr/>
      </dsp:nvSpPr>
      <dsp:spPr>
        <a:xfrm>
          <a:off x="1639411" y="3896571"/>
          <a:ext cx="5488463" cy="85534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LES INTRANTS - </a:t>
          </a:r>
          <a:r>
            <a:rPr lang="fr-FR" sz="2000" kern="1200" dirty="0"/>
            <a:t>INPUTS </a:t>
          </a:r>
        </a:p>
      </dsp:txBody>
      <dsp:txXfrm>
        <a:off x="1664463" y="3921623"/>
        <a:ext cx="4472532" cy="805241"/>
      </dsp:txXfrm>
    </dsp:sp>
    <dsp:sp modelId="{599F7983-C902-47F5-B725-D0C125E24916}">
      <dsp:nvSpPr>
        <dsp:cNvPr id="0" name=""/>
        <dsp:cNvSpPr/>
      </dsp:nvSpPr>
      <dsp:spPr>
        <a:xfrm rot="10800000">
          <a:off x="4932489" y="612345"/>
          <a:ext cx="555974" cy="555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5057583" y="749949"/>
        <a:ext cx="305786" cy="418370"/>
      </dsp:txXfrm>
    </dsp:sp>
    <dsp:sp modelId="{9B83FAC1-93C9-44E2-9192-1999DDE8EA61}">
      <dsp:nvSpPr>
        <dsp:cNvPr id="0" name=""/>
        <dsp:cNvSpPr/>
      </dsp:nvSpPr>
      <dsp:spPr>
        <a:xfrm rot="10800000">
          <a:off x="5342342" y="1599020"/>
          <a:ext cx="555974" cy="555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5467436" y="1736624"/>
        <a:ext cx="305786" cy="418370"/>
      </dsp:txXfrm>
    </dsp:sp>
    <dsp:sp modelId="{83D5BC29-B6AA-4FD1-ABA2-AB2B4A9B81AE}">
      <dsp:nvSpPr>
        <dsp:cNvPr id="0" name=""/>
        <dsp:cNvSpPr/>
      </dsp:nvSpPr>
      <dsp:spPr>
        <a:xfrm rot="10800000">
          <a:off x="5752195" y="2558907"/>
          <a:ext cx="555974" cy="555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5877289" y="2696511"/>
        <a:ext cx="305786" cy="418370"/>
      </dsp:txXfrm>
    </dsp:sp>
    <dsp:sp modelId="{E0504CA1-FECC-4185-8E9A-CE9C9B571E83}">
      <dsp:nvSpPr>
        <dsp:cNvPr id="0" name=""/>
        <dsp:cNvSpPr/>
      </dsp:nvSpPr>
      <dsp:spPr>
        <a:xfrm rot="10800000">
          <a:off x="6162047" y="3542554"/>
          <a:ext cx="555974" cy="555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6287141" y="3680158"/>
        <a:ext cx="305786" cy="41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33688-C17F-4B58-BC07-A70AB2C5506B}">
      <dsp:nvSpPr>
        <dsp:cNvPr id="0" name=""/>
        <dsp:cNvSpPr/>
      </dsp:nvSpPr>
      <dsp:spPr>
        <a:xfrm>
          <a:off x="4122" y="327231"/>
          <a:ext cx="2062652" cy="8250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L’IMPACT </a:t>
          </a:r>
        </a:p>
      </dsp:txBody>
      <dsp:txXfrm>
        <a:off x="416653" y="327231"/>
        <a:ext cx="1237591" cy="825061"/>
      </dsp:txXfrm>
    </dsp:sp>
    <dsp:sp modelId="{8AC05B47-94A2-4E14-9464-6B490101DE2A}">
      <dsp:nvSpPr>
        <dsp:cNvPr id="0" name=""/>
        <dsp:cNvSpPr/>
      </dsp:nvSpPr>
      <dsp:spPr>
        <a:xfrm>
          <a:off x="1798630" y="397361"/>
          <a:ext cx="6101916" cy="68480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Les changements à </a:t>
          </a:r>
          <a:r>
            <a:rPr lang="fr-CA" sz="2400" b="1" kern="1200" dirty="0"/>
            <a:t>long-terme</a:t>
          </a:r>
          <a:r>
            <a:rPr lang="fr-CA" sz="2400" kern="1200" dirty="0"/>
            <a:t> auxquels le projet à contribué. </a:t>
          </a:r>
          <a:endParaRPr lang="fr-FR" sz="2400" kern="1200" dirty="0"/>
        </a:p>
      </dsp:txBody>
      <dsp:txXfrm>
        <a:off x="2141030" y="397361"/>
        <a:ext cx="5417116" cy="684800"/>
      </dsp:txXfrm>
    </dsp:sp>
    <dsp:sp modelId="{F364B70B-E8F6-4717-AA52-3CA2416019C7}">
      <dsp:nvSpPr>
        <dsp:cNvPr id="0" name=""/>
        <dsp:cNvSpPr/>
      </dsp:nvSpPr>
      <dsp:spPr>
        <a:xfrm>
          <a:off x="7660867" y="397361"/>
          <a:ext cx="2495858" cy="684800"/>
        </a:xfrm>
        <a:prstGeom prst="chevron">
          <a:avLst/>
        </a:prstGeom>
        <a:solidFill>
          <a:schemeClr val="accent5">
            <a:tint val="40000"/>
            <a:alpha val="90000"/>
            <a:hueOff val="-842470"/>
            <a:satOff val="-2854"/>
            <a:lumOff val="-36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42470"/>
              <a:satOff val="-2854"/>
              <a:lumOff val="-3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Objectif Général</a:t>
          </a:r>
        </a:p>
      </dsp:txBody>
      <dsp:txXfrm>
        <a:off x="8003267" y="397361"/>
        <a:ext cx="1811058" cy="684800"/>
      </dsp:txXfrm>
    </dsp:sp>
    <dsp:sp modelId="{80FBB0B4-8CFC-4DDD-83ED-6897DCA844F1}">
      <dsp:nvSpPr>
        <dsp:cNvPr id="0" name=""/>
        <dsp:cNvSpPr/>
      </dsp:nvSpPr>
      <dsp:spPr>
        <a:xfrm>
          <a:off x="4122" y="1284226"/>
          <a:ext cx="2062652" cy="825061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EFFETS </a:t>
          </a:r>
        </a:p>
      </dsp:txBody>
      <dsp:txXfrm>
        <a:off x="416653" y="1284226"/>
        <a:ext cx="1237591" cy="825061"/>
      </dsp:txXfrm>
    </dsp:sp>
    <dsp:sp modelId="{ED002462-12DD-4A87-ABFD-B379DEF8DF3F}">
      <dsp:nvSpPr>
        <dsp:cNvPr id="0" name=""/>
        <dsp:cNvSpPr/>
      </dsp:nvSpPr>
      <dsp:spPr>
        <a:xfrm>
          <a:off x="1798630" y="1267801"/>
          <a:ext cx="6244269" cy="857911"/>
        </a:xfrm>
        <a:prstGeom prst="chevron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De produits du projet </a:t>
          </a:r>
          <a:r>
            <a:rPr lang="fr-CA" sz="2400" b="1" kern="1200" dirty="0"/>
            <a:t>à court et à moyen terme</a:t>
          </a:r>
          <a:r>
            <a:rPr lang="fr-CA" sz="2400" kern="1200" dirty="0"/>
            <a:t>. Les changements dans les conditions du développement. </a:t>
          </a:r>
          <a:endParaRPr lang="fr-FR" sz="2400" kern="1200" dirty="0"/>
        </a:p>
      </dsp:txBody>
      <dsp:txXfrm>
        <a:off x="2227586" y="1267801"/>
        <a:ext cx="5386358" cy="857911"/>
      </dsp:txXfrm>
    </dsp:sp>
    <dsp:sp modelId="{9A52401F-F953-4790-8402-CE7B9FF9FED5}">
      <dsp:nvSpPr>
        <dsp:cNvPr id="0" name=""/>
        <dsp:cNvSpPr/>
      </dsp:nvSpPr>
      <dsp:spPr>
        <a:xfrm>
          <a:off x="7803220" y="1354356"/>
          <a:ext cx="2495858" cy="684800"/>
        </a:xfrm>
        <a:prstGeom prst="chevron">
          <a:avLst/>
        </a:prstGeom>
        <a:solidFill>
          <a:schemeClr val="accent5">
            <a:tint val="40000"/>
            <a:alpha val="90000"/>
            <a:hueOff val="-2527411"/>
            <a:satOff val="-8562"/>
            <a:lumOff val="-109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27411"/>
              <a:satOff val="-8562"/>
              <a:lumOff val="-1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Objectif(s) spécifique(s)</a:t>
          </a:r>
        </a:p>
      </dsp:txBody>
      <dsp:txXfrm>
        <a:off x="8145620" y="1354356"/>
        <a:ext cx="1811058" cy="684800"/>
      </dsp:txXfrm>
    </dsp:sp>
    <dsp:sp modelId="{F1F5787B-F218-4EB5-9808-C8095C3B2C31}">
      <dsp:nvSpPr>
        <dsp:cNvPr id="0" name=""/>
        <dsp:cNvSpPr/>
      </dsp:nvSpPr>
      <dsp:spPr>
        <a:xfrm>
          <a:off x="4122" y="2241221"/>
          <a:ext cx="2062652" cy="825061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PRODUITS </a:t>
          </a:r>
        </a:p>
      </dsp:txBody>
      <dsp:txXfrm>
        <a:off x="416653" y="2241221"/>
        <a:ext cx="1237591" cy="825061"/>
      </dsp:txXfrm>
    </dsp:sp>
    <dsp:sp modelId="{58335B3F-C346-4780-BD14-6A96C4359459}">
      <dsp:nvSpPr>
        <dsp:cNvPr id="0" name=""/>
        <dsp:cNvSpPr/>
      </dsp:nvSpPr>
      <dsp:spPr>
        <a:xfrm>
          <a:off x="1798630" y="2311351"/>
          <a:ext cx="6101916" cy="684800"/>
        </a:xfrm>
        <a:prstGeom prst="chevron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Biens, équipements ou services </a:t>
          </a:r>
          <a:r>
            <a:rPr lang="fr-CA" sz="2400" kern="1200" dirty="0"/>
            <a:t>qui résultent du projet</a:t>
          </a:r>
          <a:endParaRPr lang="fr-FR" sz="2400" kern="1200" dirty="0"/>
        </a:p>
      </dsp:txBody>
      <dsp:txXfrm>
        <a:off x="2141030" y="2311351"/>
        <a:ext cx="5417116" cy="684800"/>
      </dsp:txXfrm>
    </dsp:sp>
    <dsp:sp modelId="{B4268DAD-BE50-4256-8567-C5A6EFD64790}">
      <dsp:nvSpPr>
        <dsp:cNvPr id="0" name=""/>
        <dsp:cNvSpPr/>
      </dsp:nvSpPr>
      <dsp:spPr>
        <a:xfrm>
          <a:off x="7660867" y="2311351"/>
          <a:ext cx="2495858" cy="684800"/>
        </a:xfrm>
        <a:prstGeom prst="chevron">
          <a:avLst/>
        </a:prstGeom>
        <a:solidFill>
          <a:schemeClr val="accent5">
            <a:tint val="40000"/>
            <a:alpha val="90000"/>
            <a:hueOff val="-4212351"/>
            <a:satOff val="-14270"/>
            <a:lumOff val="-18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212351"/>
              <a:satOff val="-14270"/>
              <a:lumOff val="-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Résultats</a:t>
          </a:r>
        </a:p>
      </dsp:txBody>
      <dsp:txXfrm>
        <a:off x="8003267" y="2311351"/>
        <a:ext cx="1811058" cy="684800"/>
      </dsp:txXfrm>
    </dsp:sp>
    <dsp:sp modelId="{739B10DC-760E-44A3-8110-0DBF808E604F}">
      <dsp:nvSpPr>
        <dsp:cNvPr id="0" name=""/>
        <dsp:cNvSpPr/>
      </dsp:nvSpPr>
      <dsp:spPr>
        <a:xfrm>
          <a:off x="4122" y="3181790"/>
          <a:ext cx="2062652" cy="825061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ACTIVITES</a:t>
          </a:r>
        </a:p>
      </dsp:txBody>
      <dsp:txXfrm>
        <a:off x="416653" y="3181790"/>
        <a:ext cx="1237591" cy="825061"/>
      </dsp:txXfrm>
    </dsp:sp>
    <dsp:sp modelId="{534FEEFF-1FBE-4956-97BC-2FA98BEC2EBF}">
      <dsp:nvSpPr>
        <dsp:cNvPr id="0" name=""/>
        <dsp:cNvSpPr/>
      </dsp:nvSpPr>
      <dsp:spPr>
        <a:xfrm>
          <a:off x="1798630" y="3251920"/>
          <a:ext cx="6101916" cy="684800"/>
        </a:xfrm>
        <a:prstGeom prst="chevron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Actions entreprises </a:t>
          </a:r>
          <a:r>
            <a:rPr lang="fr-CA" sz="2400" kern="1200" dirty="0"/>
            <a:t>qui mobilisent les ressources pour obtenir des produits</a:t>
          </a:r>
          <a:endParaRPr lang="fr-FR" sz="2400" kern="1200" dirty="0"/>
        </a:p>
      </dsp:txBody>
      <dsp:txXfrm>
        <a:off x="2141030" y="3251920"/>
        <a:ext cx="5417116" cy="684800"/>
      </dsp:txXfrm>
    </dsp:sp>
    <dsp:sp modelId="{8DB2A35E-EF87-45CC-9B1C-811BEC43F496}">
      <dsp:nvSpPr>
        <dsp:cNvPr id="0" name=""/>
        <dsp:cNvSpPr/>
      </dsp:nvSpPr>
      <dsp:spPr>
        <a:xfrm>
          <a:off x="7660867" y="3251920"/>
          <a:ext cx="2495858" cy="684800"/>
        </a:xfrm>
        <a:prstGeom prst="chevron">
          <a:avLst/>
        </a:prstGeom>
        <a:solidFill>
          <a:schemeClr val="accent5">
            <a:tint val="40000"/>
            <a:alpha val="90000"/>
            <a:hueOff val="-5897292"/>
            <a:satOff val="-19978"/>
            <a:lumOff val="-256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897292"/>
              <a:satOff val="-19978"/>
              <a:lumOff val="-2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Activités</a:t>
          </a:r>
        </a:p>
      </dsp:txBody>
      <dsp:txXfrm>
        <a:off x="8003267" y="3251920"/>
        <a:ext cx="1811058" cy="684800"/>
      </dsp:txXfrm>
    </dsp:sp>
    <dsp:sp modelId="{2DA1401E-6FCB-484F-8A4F-4790B2CC465F}">
      <dsp:nvSpPr>
        <dsp:cNvPr id="0" name=""/>
        <dsp:cNvSpPr/>
      </dsp:nvSpPr>
      <dsp:spPr>
        <a:xfrm>
          <a:off x="4122" y="4122360"/>
          <a:ext cx="2062652" cy="825061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INTRANTS </a:t>
          </a:r>
        </a:p>
      </dsp:txBody>
      <dsp:txXfrm>
        <a:off x="416653" y="4122360"/>
        <a:ext cx="1237591" cy="825061"/>
      </dsp:txXfrm>
    </dsp:sp>
    <dsp:sp modelId="{1893DEF0-9DF6-4441-A72B-7416D19116FC}">
      <dsp:nvSpPr>
        <dsp:cNvPr id="0" name=""/>
        <dsp:cNvSpPr/>
      </dsp:nvSpPr>
      <dsp:spPr>
        <a:xfrm>
          <a:off x="1798630" y="4192490"/>
          <a:ext cx="6236668" cy="684800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Ressources</a:t>
          </a:r>
          <a:r>
            <a:rPr lang="fr-FR" sz="2400" kern="1200" dirty="0"/>
            <a:t> financières, logistiques, humaines. </a:t>
          </a:r>
        </a:p>
      </dsp:txBody>
      <dsp:txXfrm>
        <a:off x="2141030" y="4192490"/>
        <a:ext cx="5551868" cy="68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CEF40-21F5-472F-A80A-B955A88C4071}">
      <dsp:nvSpPr>
        <dsp:cNvPr id="0" name=""/>
        <dsp:cNvSpPr/>
      </dsp:nvSpPr>
      <dsp:spPr>
        <a:xfrm rot="5400000">
          <a:off x="5799083" y="-2163270"/>
          <a:ext cx="1444612" cy="61377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Suivi budgétaire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Chronogramme</a:t>
          </a:r>
        </a:p>
      </dsp:txBody>
      <dsp:txXfrm rot="-5400000">
        <a:off x="3452500" y="253833"/>
        <a:ext cx="6067258" cy="1303572"/>
      </dsp:txXfrm>
    </dsp:sp>
    <dsp:sp modelId="{777DCE76-3556-471F-A775-CA73C001D684}">
      <dsp:nvSpPr>
        <dsp:cNvPr id="0" name=""/>
        <dsp:cNvSpPr/>
      </dsp:nvSpPr>
      <dsp:spPr>
        <a:xfrm>
          <a:off x="0" y="2736"/>
          <a:ext cx="3452500" cy="180576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Suivi des ressources</a:t>
          </a:r>
        </a:p>
      </dsp:txBody>
      <dsp:txXfrm>
        <a:off x="88150" y="90886"/>
        <a:ext cx="3276200" cy="1629465"/>
      </dsp:txXfrm>
    </dsp:sp>
    <dsp:sp modelId="{1A8D000C-0181-41FF-BCD5-B3A6C5DB8241}">
      <dsp:nvSpPr>
        <dsp:cNvPr id="0" name=""/>
        <dsp:cNvSpPr/>
      </dsp:nvSpPr>
      <dsp:spPr>
        <a:xfrm rot="5400000">
          <a:off x="5799083" y="-267216"/>
          <a:ext cx="1444612" cy="61377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Suivi des indicateurs du CL</a:t>
          </a:r>
        </a:p>
      </dsp:txBody>
      <dsp:txXfrm rot="-5400000">
        <a:off x="3452500" y="2149887"/>
        <a:ext cx="6067258" cy="1303572"/>
      </dsp:txXfrm>
    </dsp:sp>
    <dsp:sp modelId="{C42AFB55-732A-452F-89B9-A52D4E11523C}">
      <dsp:nvSpPr>
        <dsp:cNvPr id="0" name=""/>
        <dsp:cNvSpPr/>
      </dsp:nvSpPr>
      <dsp:spPr>
        <a:xfrm>
          <a:off x="0" y="1898790"/>
          <a:ext cx="3452500" cy="180576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Suivi des résultats</a:t>
          </a:r>
        </a:p>
      </dsp:txBody>
      <dsp:txXfrm>
        <a:off x="88150" y="1986940"/>
        <a:ext cx="3276200" cy="1629465"/>
      </dsp:txXfrm>
    </dsp:sp>
    <dsp:sp modelId="{1C7233E2-0998-4BD9-B679-56B14A850C58}">
      <dsp:nvSpPr>
        <dsp:cNvPr id="0" name=""/>
        <dsp:cNvSpPr/>
      </dsp:nvSpPr>
      <dsp:spPr>
        <a:xfrm rot="5400000">
          <a:off x="5799083" y="1628837"/>
          <a:ext cx="1444612" cy="61377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Cadre d’échange avec le partenaire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Rapports écrits</a:t>
          </a:r>
        </a:p>
      </dsp:txBody>
      <dsp:txXfrm rot="-5400000">
        <a:off x="3452500" y="4045940"/>
        <a:ext cx="6067258" cy="1303572"/>
      </dsp:txXfrm>
    </dsp:sp>
    <dsp:sp modelId="{6E6F4B92-6C8E-4313-832F-4A7DD1BF1CA1}">
      <dsp:nvSpPr>
        <dsp:cNvPr id="0" name=""/>
        <dsp:cNvSpPr/>
      </dsp:nvSpPr>
      <dsp:spPr>
        <a:xfrm>
          <a:off x="0" y="3794844"/>
          <a:ext cx="3452500" cy="180576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Suivi de la mise en œuvre</a:t>
          </a:r>
        </a:p>
      </dsp:txBody>
      <dsp:txXfrm>
        <a:off x="88150" y="3882994"/>
        <a:ext cx="3276200" cy="1629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4EBD-FBC6-4EBF-BD5A-71F4D23C8F52}">
      <dsp:nvSpPr>
        <dsp:cNvPr id="0" name=""/>
        <dsp:cNvSpPr/>
      </dsp:nvSpPr>
      <dsp:spPr>
        <a:xfrm>
          <a:off x="4533" y="0"/>
          <a:ext cx="4361439" cy="53232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Quantitatif</a:t>
          </a:r>
        </a:p>
      </dsp:txBody>
      <dsp:txXfrm>
        <a:off x="4533" y="0"/>
        <a:ext cx="4361439" cy="1596985"/>
      </dsp:txXfrm>
    </dsp:sp>
    <dsp:sp modelId="{5058E29C-41D0-432F-82DE-0B3EB2892A55}">
      <dsp:nvSpPr>
        <dsp:cNvPr id="0" name=""/>
        <dsp:cNvSpPr/>
      </dsp:nvSpPr>
      <dsp:spPr>
        <a:xfrm>
          <a:off x="440677" y="1597440"/>
          <a:ext cx="3489151" cy="104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Mesure un nombre, une proportion, un montant</a:t>
          </a:r>
        </a:p>
      </dsp:txBody>
      <dsp:txXfrm>
        <a:off x="471308" y="1628071"/>
        <a:ext cx="3427889" cy="984550"/>
      </dsp:txXfrm>
    </dsp:sp>
    <dsp:sp modelId="{AB0D38CD-58B8-4AC6-B63A-62FED9DC2063}">
      <dsp:nvSpPr>
        <dsp:cNvPr id="0" name=""/>
        <dsp:cNvSpPr/>
      </dsp:nvSpPr>
      <dsp:spPr>
        <a:xfrm>
          <a:off x="440677" y="2804146"/>
          <a:ext cx="3489151" cy="10458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Objectivité</a:t>
          </a:r>
        </a:p>
      </dsp:txBody>
      <dsp:txXfrm>
        <a:off x="471308" y="2834777"/>
        <a:ext cx="3427889" cy="984550"/>
      </dsp:txXfrm>
    </dsp:sp>
    <dsp:sp modelId="{848B6B33-CF66-4ECA-876D-9B0156E55B14}">
      <dsp:nvSpPr>
        <dsp:cNvPr id="0" name=""/>
        <dsp:cNvSpPr/>
      </dsp:nvSpPr>
      <dsp:spPr>
        <a:xfrm>
          <a:off x="440677" y="4010853"/>
          <a:ext cx="3489151" cy="104581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i="1" kern="1200" dirty="0"/>
            <a:t>Ex: Nombre de personnes formées</a:t>
          </a:r>
        </a:p>
      </dsp:txBody>
      <dsp:txXfrm>
        <a:off x="471308" y="4041484"/>
        <a:ext cx="3427889" cy="984550"/>
      </dsp:txXfrm>
    </dsp:sp>
    <dsp:sp modelId="{30793C37-DF4D-4811-A37C-71A27D8277AB}">
      <dsp:nvSpPr>
        <dsp:cNvPr id="0" name=""/>
        <dsp:cNvSpPr/>
      </dsp:nvSpPr>
      <dsp:spPr>
        <a:xfrm>
          <a:off x="4697615" y="0"/>
          <a:ext cx="4361439" cy="53232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Qualitatif</a:t>
          </a:r>
        </a:p>
      </dsp:txBody>
      <dsp:txXfrm>
        <a:off x="4697615" y="0"/>
        <a:ext cx="4361439" cy="1596985"/>
      </dsp:txXfrm>
    </dsp:sp>
    <dsp:sp modelId="{460A4E59-7C75-41F8-9CDD-93A992350809}">
      <dsp:nvSpPr>
        <dsp:cNvPr id="0" name=""/>
        <dsp:cNvSpPr/>
      </dsp:nvSpPr>
      <dsp:spPr>
        <a:xfrm>
          <a:off x="5129225" y="1597432"/>
          <a:ext cx="3489151" cy="1076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 dirty="0"/>
            <a:t>Mesure des opinions, des perceptions du changement, des constats ou appréciations d’une situation</a:t>
          </a:r>
          <a:endParaRPr lang="fr-FR" sz="1600" i="0" kern="1200" dirty="0"/>
        </a:p>
      </dsp:txBody>
      <dsp:txXfrm>
        <a:off x="5160741" y="1628948"/>
        <a:ext cx="3426119" cy="1013012"/>
      </dsp:txXfrm>
    </dsp:sp>
    <dsp:sp modelId="{3BCCE4CA-B36D-40DE-892B-B08646F746EB}">
      <dsp:nvSpPr>
        <dsp:cNvPr id="0" name=""/>
        <dsp:cNvSpPr/>
      </dsp:nvSpPr>
      <dsp:spPr>
        <a:xfrm>
          <a:off x="5129225" y="2779396"/>
          <a:ext cx="3489151" cy="68847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i="0" kern="1200" dirty="0"/>
            <a:t>Part subjective</a:t>
          </a:r>
        </a:p>
      </dsp:txBody>
      <dsp:txXfrm>
        <a:off x="5149390" y="2799561"/>
        <a:ext cx="3448821" cy="648149"/>
      </dsp:txXfrm>
    </dsp:sp>
    <dsp:sp modelId="{A3DA2A1D-948F-4FCB-B9FE-B38F556D626D}">
      <dsp:nvSpPr>
        <dsp:cNvPr id="0" name=""/>
        <dsp:cNvSpPr/>
      </dsp:nvSpPr>
      <dsp:spPr>
        <a:xfrm>
          <a:off x="5129225" y="3573795"/>
          <a:ext cx="3489151" cy="68847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i="0" kern="1200" dirty="0"/>
            <a:t>Peut parfois être exprimé en données chiffrées</a:t>
          </a:r>
        </a:p>
      </dsp:txBody>
      <dsp:txXfrm>
        <a:off x="5149390" y="3593960"/>
        <a:ext cx="3448821" cy="648149"/>
      </dsp:txXfrm>
    </dsp:sp>
    <dsp:sp modelId="{FD1A9216-DFCC-4372-80E1-F6637DAE06D1}">
      <dsp:nvSpPr>
        <dsp:cNvPr id="0" name=""/>
        <dsp:cNvSpPr/>
      </dsp:nvSpPr>
      <dsp:spPr>
        <a:xfrm>
          <a:off x="5129225" y="4368194"/>
          <a:ext cx="3489151" cy="6884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i="1" kern="1200" dirty="0"/>
            <a:t>Ex : Niveau de satisfaction des patients, </a:t>
          </a:r>
          <a:r>
            <a:rPr lang="fr-FR" sz="1600" b="0" i="1" kern="1200" dirty="0"/>
            <a:t>Taux de parents estimant être mieux informés du parcours de soin…</a:t>
          </a:r>
          <a:endParaRPr lang="fr-FR" sz="1600" i="1" kern="1200" dirty="0"/>
        </a:p>
      </dsp:txBody>
      <dsp:txXfrm>
        <a:off x="5149390" y="4388359"/>
        <a:ext cx="3448821" cy="648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AAC35-43FF-44D7-8AA5-08D9CED85D94}">
      <dsp:nvSpPr>
        <dsp:cNvPr id="0" name=""/>
        <dsp:cNvSpPr/>
      </dsp:nvSpPr>
      <dsp:spPr>
        <a:xfrm>
          <a:off x="3619" y="220041"/>
          <a:ext cx="3912888" cy="29208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Document de référence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Détaille pour tous les indicateurs : QUOI, COMMENT, QUI, QUAND, POURQUOI</a:t>
          </a:r>
        </a:p>
      </dsp:txBody>
      <dsp:txXfrm>
        <a:off x="72059" y="288481"/>
        <a:ext cx="3776008" cy="2852448"/>
      </dsp:txXfrm>
    </dsp:sp>
    <dsp:sp modelId="{9CE467A3-115D-482C-9B30-55DDFBA06DBF}">
      <dsp:nvSpPr>
        <dsp:cNvPr id="0" name=""/>
        <dsp:cNvSpPr/>
      </dsp:nvSpPr>
      <dsp:spPr>
        <a:xfrm>
          <a:off x="3619" y="3140930"/>
          <a:ext cx="3912888" cy="1255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57150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/>
            <a:t>Plan de suivi</a:t>
          </a:r>
        </a:p>
      </dsp:txBody>
      <dsp:txXfrm>
        <a:off x="3619" y="3140930"/>
        <a:ext cx="2755555" cy="1255982"/>
      </dsp:txXfrm>
    </dsp:sp>
    <dsp:sp modelId="{E38E88FC-62A8-409C-949F-5DB98A7B7685}">
      <dsp:nvSpPr>
        <dsp:cNvPr id="0" name=""/>
        <dsp:cNvSpPr/>
      </dsp:nvSpPr>
      <dsp:spPr>
        <a:xfrm>
          <a:off x="2869864" y="3340432"/>
          <a:ext cx="1369511" cy="13695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A5C95-6539-4238-8E44-5CEBF5F63A7C}">
      <dsp:nvSpPr>
        <dsp:cNvPr id="0" name=""/>
        <dsp:cNvSpPr/>
      </dsp:nvSpPr>
      <dsp:spPr>
        <a:xfrm>
          <a:off x="4578662" y="220041"/>
          <a:ext cx="3912888" cy="29208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Suivi des indicateurs dans le temps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Document dynamique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Actualisation après chaque collecte de données</a:t>
          </a:r>
        </a:p>
      </dsp:txBody>
      <dsp:txXfrm>
        <a:off x="4647102" y="288481"/>
        <a:ext cx="3776008" cy="2852448"/>
      </dsp:txXfrm>
    </dsp:sp>
    <dsp:sp modelId="{D7A2DB97-781C-4E1B-AB40-20D470EEF0EF}">
      <dsp:nvSpPr>
        <dsp:cNvPr id="0" name=""/>
        <dsp:cNvSpPr/>
      </dsp:nvSpPr>
      <dsp:spPr>
        <a:xfrm>
          <a:off x="4578662" y="3140930"/>
          <a:ext cx="3912888" cy="1255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57150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b="1" kern="1200" dirty="0"/>
            <a:t>Matrice de suivi</a:t>
          </a:r>
        </a:p>
      </dsp:txBody>
      <dsp:txXfrm>
        <a:off x="4578662" y="3140930"/>
        <a:ext cx="2755555" cy="1255982"/>
      </dsp:txXfrm>
    </dsp:sp>
    <dsp:sp modelId="{67379C4B-6E80-451F-B8CC-34C36350DDD9}">
      <dsp:nvSpPr>
        <dsp:cNvPr id="0" name=""/>
        <dsp:cNvSpPr/>
      </dsp:nvSpPr>
      <dsp:spPr>
        <a:xfrm>
          <a:off x="7444907" y="3340432"/>
          <a:ext cx="1369511" cy="13695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CD0A-8E13-472F-9B19-911A941D8493}" type="datetimeFigureOut">
              <a:rPr lang="fr-FR" smtClean="0"/>
              <a:t>20/06/2025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5832-DFCB-485F-A83C-1DADA44E3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45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CBFE1-96FD-9C4A-835D-473B955F333A}" type="datetimeFigureOut">
              <a:rPr lang="fr-FR" smtClean="0"/>
              <a:t>20/06/2025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DF0E-08ED-A645-814A-7E0EDB065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Cadre logique : les CL PRPH sont finalisés, il ne s’agit pas de les modifier mais d’appliquer un regard critique pour une prochaine phase + préparation en vue du </a:t>
            </a:r>
            <a:r>
              <a:rPr lang="fr-FR" dirty="0" err="1"/>
              <a:t>reporting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95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Disclaimer : la formation ne vise pas à modifier les CL actuels mais à vous aider à formuler les prochains CL et à préparer la phase de </a:t>
            </a:r>
            <a:r>
              <a:rPr lang="fr-FR" dirty="0" err="1"/>
              <a:t>reporting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07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2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defRPr/>
            </a:pPr>
            <a:endParaRPr lang="fr-CA" dirty="0"/>
          </a:p>
          <a:p>
            <a:pPr marL="800100" lvl="1" indent="-342900" algn="just">
              <a:lnSpc>
                <a:spcPct val="100000"/>
              </a:lnSpc>
              <a:defRPr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gestion axée sur les résultats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met en lien la planification, le suivi et l’évaluation d’un projet </a:t>
            </a:r>
          </a:p>
          <a:p>
            <a:pPr marL="800100" lvl="1" indent="-342900" algn="just">
              <a:lnSpc>
                <a:spcPct val="10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e concentre sur les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que l’on veut obtenir et les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moyens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qui détermineront s’ils sont ou non atteints. </a:t>
            </a:r>
          </a:p>
          <a:p>
            <a:pPr marL="800100" lvl="1" indent="-342900" algn="just">
              <a:lnSpc>
                <a:spcPct val="100000"/>
              </a:lnSpc>
              <a:defRPr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Les processus de planification, de suivi et d’évaluation doivent ainsi viser la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réalisation de résultats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- et non la réalisation de la totalité des activités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79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24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 de remplissage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75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5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9E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B05BD5B0-1676-E64D-ACD3-AD6D4D94C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" y="0"/>
            <a:ext cx="10690863" cy="75547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49FAB39-A4E8-B348-AA00-E1C16E9AA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659777" cy="7559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58595" y="2715121"/>
            <a:ext cx="3727804" cy="1460500"/>
          </a:xfrm>
        </p:spPr>
        <p:txBody>
          <a:bodyPr>
            <a:noAutofit/>
          </a:bodyPr>
          <a:lstStyle>
            <a:lvl1pPr>
              <a:defRPr sz="6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758595" y="4361261"/>
            <a:ext cx="1503149" cy="462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05	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96521" y="4537655"/>
            <a:ext cx="3998913" cy="2594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mini sommaire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4946" y="5026173"/>
            <a:ext cx="1503149" cy="462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08	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4945" y="5759998"/>
            <a:ext cx="1503149" cy="5036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13	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1113" y="5211758"/>
            <a:ext cx="3998913" cy="2594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mini sommaire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51113" y="5939424"/>
            <a:ext cx="3998913" cy="2594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mini sommaire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1" y="177395"/>
            <a:ext cx="1853706" cy="8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6523" y="1577394"/>
            <a:ext cx="4525320" cy="63542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Sus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corro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explant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aut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facidusamet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venihictem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C0BFD988-8F53-7E4D-B1A1-1DBAF7DEBB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366522" y="2279360"/>
            <a:ext cx="4525322" cy="873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z="1500" dirty="0" err="1">
                <a:effectLst/>
                <a:latin typeface="Helvetica Neue LT Std" charset="0"/>
              </a:rPr>
              <a:t>Aut</a:t>
            </a:r>
            <a:r>
              <a:rPr lang="fr-FR" sz="1500" dirty="0">
                <a:effectLst/>
                <a:latin typeface="Helvetica Neue LT Std" charset="0"/>
              </a:rPr>
              <a:t> quod </a:t>
            </a:r>
            <a:r>
              <a:rPr lang="fr-FR" sz="1500" dirty="0" err="1">
                <a:effectLst/>
                <a:latin typeface="Helvetica Neue LT Std" charset="0"/>
              </a:rPr>
              <a:t>quam</a:t>
            </a:r>
            <a:r>
              <a:rPr lang="fr-FR" sz="1500" dirty="0">
                <a:effectLst/>
                <a:latin typeface="Helvetica Neue LT Std" charset="0"/>
              </a:rPr>
              <a:t>, </a:t>
            </a:r>
            <a:r>
              <a:rPr lang="fr-FR" sz="1500" dirty="0" err="1">
                <a:effectLst/>
                <a:latin typeface="Helvetica Neue LT Std" charset="0"/>
              </a:rPr>
              <a:t>corumet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lab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ipsant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quas</a:t>
            </a:r>
            <a:r>
              <a:rPr lang="fr-FR" sz="1500" dirty="0">
                <a:effectLst/>
                <a:latin typeface="Helvetica Neue LT Std" charset="0"/>
              </a:rPr>
              <a:t> ut </a:t>
            </a:r>
            <a:br>
              <a:rPr lang="fr-FR" sz="1500" dirty="0">
                <a:effectLst/>
                <a:latin typeface="Helvetica Neue LT Std" charset="0"/>
              </a:rPr>
            </a:br>
            <a:r>
              <a:rPr lang="fr-FR" sz="1500" dirty="0" err="1">
                <a:effectLst/>
                <a:latin typeface="Helvetica Neue LT Std" charset="0"/>
              </a:rPr>
              <a:t>evella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pa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nobis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volupitasse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liquatiatem</a:t>
            </a:r>
            <a:r>
              <a:rPr lang="fr-FR" sz="1500" dirty="0">
                <a:effectLst/>
                <a:latin typeface="Helvetica Neue LT Std" charset="0"/>
              </a:rPr>
              <a:t> explant </a:t>
            </a:r>
            <a:br>
              <a:rPr lang="fr-FR" sz="1500" dirty="0">
                <a:effectLst/>
                <a:latin typeface="Helvetica Neue LT Std" charset="0"/>
              </a:rPr>
            </a:br>
            <a:r>
              <a:rPr lang="fr-FR" sz="1500" dirty="0">
                <a:effectLst/>
                <a:latin typeface="Helvetica Neue LT Std" charset="0"/>
              </a:rPr>
              <a:t>in con </a:t>
            </a:r>
            <a:r>
              <a:rPr lang="fr-FR" sz="1500" dirty="0" err="1">
                <a:effectLst/>
                <a:latin typeface="Helvetica Neue LT Std" charset="0"/>
              </a:rPr>
              <a:t>num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hitiberum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fugitia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temoluptas</a:t>
            </a:r>
            <a:r>
              <a:rPr lang="fr-FR" sz="1500" dirty="0">
                <a:effectLst/>
                <a:latin typeface="Helvetica Neue LT Std" charset="0"/>
              </a:rPr>
              <a:t> </a:t>
            </a:r>
            <a:r>
              <a:rPr lang="fr-FR" sz="1500" dirty="0" err="1">
                <a:effectLst/>
                <a:latin typeface="Helvetica Neue LT Std" charset="0"/>
              </a:rPr>
              <a:t>doluptatur</a:t>
            </a:r>
            <a:r>
              <a:rPr lang="fr-FR" sz="1500" dirty="0">
                <a:effectLst/>
                <a:latin typeface="Helvetica Neue LT Std" charset="0"/>
              </a:rPr>
              <a:t>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0168" y="3281734"/>
            <a:ext cx="4511675" cy="31395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500" b="1" dirty="0">
                <a:solidFill>
                  <a:srgbClr val="0054A9"/>
                </a:solidFill>
                <a:latin typeface="Helvetica Neue" charset="0"/>
              </a:rPr>
              <a:t>Niveau de sous-titre</a:t>
            </a:r>
            <a:endParaRPr lang="fr-FR" sz="1500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7"/>
          </p:nvPr>
        </p:nvSpPr>
        <p:spPr>
          <a:xfrm>
            <a:off x="5445125" y="3613150"/>
            <a:ext cx="4511675" cy="3092450"/>
          </a:xfrm>
        </p:spPr>
        <p:txBody>
          <a:bodyPr>
            <a:normAutofit/>
          </a:bodyPr>
          <a:lstStyle>
            <a:lvl1pPr marL="228600" indent="-228600">
              <a:buClr>
                <a:srgbClr val="273B70"/>
              </a:buClr>
              <a:buFont typeface="Helvetica" charset="0"/>
              <a:buChar char="●"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22"/>
          <p:cNvSpPr>
            <a:spLocks noGrp="1"/>
          </p:cNvSpPr>
          <p:nvPr>
            <p:ph type="body" sz="quarter" idx="18"/>
          </p:nvPr>
        </p:nvSpPr>
        <p:spPr>
          <a:xfrm>
            <a:off x="380169" y="3613150"/>
            <a:ext cx="4511675" cy="3092450"/>
          </a:xfrm>
        </p:spPr>
        <p:txBody>
          <a:bodyPr>
            <a:normAutofit/>
          </a:bodyPr>
          <a:lstStyle>
            <a:lvl1pPr marL="228600" indent="-228600">
              <a:buClr>
                <a:srgbClr val="273B70"/>
              </a:buClr>
              <a:buFont typeface="Helvetica" charset="0"/>
              <a:buChar char="●"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9" hasCustomPrompt="1"/>
          </p:nvPr>
        </p:nvSpPr>
        <p:spPr>
          <a:xfrm>
            <a:off x="5445125" y="3281363"/>
            <a:ext cx="4511675" cy="314325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Niveau de sous-titre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93" y="0"/>
            <a:ext cx="2018720" cy="1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BFD988-8F53-7E4D-B1A1-1DBAF7DEBB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366523" y="1631985"/>
            <a:ext cx="3086361" cy="85584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Sus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corro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explant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aut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facidusamet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venihictem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66524" y="2597017"/>
            <a:ext cx="3086360" cy="405288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878703" y="1033641"/>
            <a:ext cx="1203673" cy="933213"/>
          </a:xfrm>
        </p:spPr>
        <p:txBody>
          <a:bodyPr>
            <a:normAutofit/>
          </a:bodyPr>
          <a:lstStyle>
            <a:lvl1pPr marL="0" indent="0" algn="ctr">
              <a:buNone/>
              <a:defRPr sz="65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V="1">
            <a:off x="3595668" y="4110804"/>
            <a:ext cx="1324941" cy="2511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V="1">
            <a:off x="3595668" y="6137062"/>
            <a:ext cx="1338204" cy="878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3590136" y="2083411"/>
            <a:ext cx="1315713" cy="0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3801794" y="2143508"/>
            <a:ext cx="1477702" cy="365125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Chiffre-clé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6"/>
          </p:nvPr>
        </p:nvSpPr>
        <p:spPr>
          <a:xfrm>
            <a:off x="3801242" y="2436533"/>
            <a:ext cx="1478254" cy="7762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18"/>
          <p:cNvSpPr>
            <a:spLocks noGrp="1"/>
          </p:cNvSpPr>
          <p:nvPr>
            <p:ph type="body" sz="quarter" idx="17" hasCustomPrompt="1"/>
          </p:nvPr>
        </p:nvSpPr>
        <p:spPr>
          <a:xfrm>
            <a:off x="5382339" y="5260778"/>
            <a:ext cx="1477702" cy="365125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Mot-clé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8"/>
          </p:nvPr>
        </p:nvSpPr>
        <p:spPr>
          <a:xfrm>
            <a:off x="5382048" y="5570351"/>
            <a:ext cx="1478254" cy="7762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8190703" y="2871720"/>
            <a:ext cx="1477702" cy="365125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Mot-clé</a:t>
            </a: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20"/>
          </p:nvPr>
        </p:nvSpPr>
        <p:spPr>
          <a:xfrm>
            <a:off x="8190412" y="3208589"/>
            <a:ext cx="1478254" cy="7762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8241741" y="1737457"/>
            <a:ext cx="1351862" cy="933213"/>
          </a:xfrm>
        </p:spPr>
        <p:txBody>
          <a:bodyPr>
            <a:normAutofit/>
          </a:bodyPr>
          <a:lstStyle>
            <a:lvl1pPr marL="0" indent="0" algn="ctr">
              <a:buNone/>
              <a:defRPr sz="65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5453859" y="4110493"/>
            <a:ext cx="1203673" cy="933213"/>
          </a:xfrm>
        </p:spPr>
        <p:txBody>
          <a:bodyPr>
            <a:normAutofit/>
          </a:bodyPr>
          <a:lstStyle>
            <a:lvl1pPr marL="0" indent="0" algn="ctr">
              <a:buNone/>
              <a:defRPr sz="65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93" y="-27404"/>
            <a:ext cx="2018720" cy="1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A92CFA8-D572-3A47-957E-64AB88A51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12" y="1"/>
            <a:ext cx="5184001" cy="75596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6156" y="1577717"/>
            <a:ext cx="4632573" cy="62035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Sus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corro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explant </a:t>
            </a:r>
            <a:b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</a:b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aut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facidusamet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dirty="0" err="1">
                <a:solidFill>
                  <a:srgbClr val="0054A9"/>
                </a:solidFill>
                <a:effectLst/>
                <a:latin typeface="Helvetica Neue" charset="0"/>
              </a:rPr>
              <a:t>venihictem</a:t>
            </a:r>
            <a:r>
              <a:rPr lang="fr-FR" b="1" dirty="0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76156" y="2279745"/>
            <a:ext cx="4632822" cy="25873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75907" y="2855873"/>
            <a:ext cx="4632822" cy="1487487"/>
          </a:xfrm>
        </p:spPr>
        <p:txBody>
          <a:bodyPr>
            <a:normAutofit/>
          </a:bodyPr>
          <a:lstStyle>
            <a:lvl1pPr marL="228600" indent="-228600">
              <a:buClr>
                <a:srgbClr val="273B70"/>
              </a:buClr>
              <a:buFont typeface="Helvetica" charset="0"/>
              <a:buChar char="●"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69" y="127406"/>
            <a:ext cx="1958670" cy="9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bg>
      <p:bgPr>
        <a:solidFill>
          <a:srgbClr val="273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9B20B4D-23E6-F84C-8713-D05F2E28F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5"/>
            <a:ext cx="10690863" cy="652625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3725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9" y="6531646"/>
            <a:ext cx="10686424" cy="1028029"/>
          </a:xfrm>
          <a:prstGeom prst="rect">
            <a:avLst/>
          </a:prstGeom>
        </p:spPr>
      </p:pic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636398" y="6785812"/>
            <a:ext cx="715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1" b="1" kern="1200">
                <a:solidFill>
                  <a:srgbClr val="26397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Expertise France</a:t>
            </a:r>
          </a:p>
        </p:txBody>
      </p:sp>
      <p:sp>
        <p:nvSpPr>
          <p:cNvPr id="15" name="Espace réservé du numéro de diapositive 5"/>
          <p:cNvSpPr txBox="1">
            <a:spLocks/>
          </p:cNvSpPr>
          <p:nvPr userDrawn="1"/>
        </p:nvSpPr>
        <p:spPr>
          <a:xfrm>
            <a:off x="7930521" y="6754914"/>
            <a:ext cx="2110966" cy="43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200" b="1" kern="1200" smtClean="0">
                <a:solidFill>
                  <a:srgbClr val="263972"/>
                </a:solidFill>
                <a:effectLst/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Document confidentiel</a:t>
            </a:r>
          </a:p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ne peut être reproduit ni diffusé</a:t>
            </a:r>
          </a:p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sans accord préalable</a:t>
            </a:r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880257" y="2328192"/>
            <a:ext cx="6825798" cy="14611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0" hasCustomPrompt="1"/>
          </p:nvPr>
        </p:nvSpPr>
        <p:spPr>
          <a:xfrm>
            <a:off x="1584808" y="6828083"/>
            <a:ext cx="1606698" cy="24849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900" dirty="0"/>
              <a:t>Présentation Powerpoint </a:t>
            </a:r>
            <a:r>
              <a:rPr lang="fr-FR" sz="900" dirty="0">
                <a:solidFill>
                  <a:srgbClr val="263972"/>
                </a:solidFill>
              </a:rPr>
              <a:t>Mai 2019</a:t>
            </a:r>
            <a:endParaRPr lang="fr-FR" sz="9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0691813" cy="104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" y="5395"/>
            <a:ext cx="1147188" cy="10393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96" y="0"/>
            <a:ext cx="1980463" cy="10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94962" y="0"/>
            <a:ext cx="4696852" cy="7559675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105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6806" y="2995875"/>
            <a:ext cx="2485847" cy="37133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228" dirty="0" smtClean="0">
                <a:latin typeface="+mn-lt"/>
                <a:ea typeface="+mj-ea"/>
                <a:cs typeface="+mj-cs"/>
              </a:defRPr>
            </a:lvl1pPr>
          </a:lstStyle>
          <a:p>
            <a:pPr marL="50121" lvl="0" indent="-250603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002" y="2995875"/>
            <a:ext cx="2485847" cy="37133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228" dirty="0" smtClean="0">
                <a:latin typeface="+mn-lt"/>
                <a:ea typeface="+mj-ea"/>
                <a:cs typeface="+mj-cs"/>
              </a:defRPr>
            </a:lvl1pPr>
          </a:lstStyle>
          <a:p>
            <a:pPr marL="50121" lvl="0" indent="-250603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74" y="614474"/>
            <a:ext cx="6043579" cy="91602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105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1868" y="2183906"/>
            <a:ext cx="481132" cy="60477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50671" y="2183906"/>
            <a:ext cx="481132" cy="604774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8" name="Espace réservé du numéro de diapositive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6472" y="6822607"/>
            <a:ext cx="527026" cy="4356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052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514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D988-8F53-7E4D-B1A1-1DBAF7DEB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69" r:id="rId3"/>
    <p:sldLayoutId id="2147483670" r:id="rId4"/>
    <p:sldLayoutId id="2147483672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microsoft.com/office/2018/10/relationships/comments" Target="../comments/modernComment_29B_AD188A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us06web.zoom.us/meeting/register/QSHzGKpeSY-CtDdhIKzLXA" TargetMode="External"/><Relationship Id="rId3" Type="http://schemas.openxmlformats.org/officeDocument/2006/relationships/hyperlink" Target="https://us06web.zoom.us/meeting/register/-vKwvErdQrucXz68o_BJpg" TargetMode="External"/><Relationship Id="rId7" Type="http://schemas.openxmlformats.org/officeDocument/2006/relationships/hyperlink" Target="https://us06web.zoom.us/meeting/register/kkOuCINOTDe1TJeAhZF8Qw" TargetMode="External"/><Relationship Id="rId2" Type="http://schemas.openxmlformats.org/officeDocument/2006/relationships/hyperlink" Target="https://us06web.zoom.us/meeting/register/KuQMwDOCTTi53UQ9VQ-F9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s06web.zoom.us/meeting/register/4CJobHgDTvmE2QFunYr-vQ" TargetMode="External"/><Relationship Id="rId5" Type="http://schemas.openxmlformats.org/officeDocument/2006/relationships/hyperlink" Target="https://us06web.zoom.us/meeting/register/TLSFg4KISiea-nO6Yl1z2w" TargetMode="External"/><Relationship Id="rId10" Type="http://schemas.openxmlformats.org/officeDocument/2006/relationships/hyperlink" Target="https://us06web.zoom.us/meeting/register/eOQmcwGYShu0qiBv7-Hdxw" TargetMode="External"/><Relationship Id="rId4" Type="http://schemas.openxmlformats.org/officeDocument/2006/relationships/hyperlink" Target="https://us06web.zoom.us/meeting/register/zX8iirzrTlitmmVjIYHXBg" TargetMode="External"/><Relationship Id="rId9" Type="http://schemas.openxmlformats.org/officeDocument/2006/relationships/hyperlink" Target="https://us06web.zoom.us/meeting/register/9q0siUfBTsu8tHbn_DD8vQ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tWJqZVemk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vasseur@expertisefrance.fr" TargetMode="External"/><Relationship Id="rId2" Type="http://schemas.openxmlformats.org/officeDocument/2006/relationships/hyperlink" Target="mailto:cpierluigi@urd.o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7_DE33619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26765" y="3033076"/>
            <a:ext cx="8105943" cy="138526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64" b="1" u="sng" cap="small" dirty="0">
                <a:solidFill>
                  <a:schemeClr val="bg1"/>
                </a:solidFill>
              </a:rPr>
              <a:t>Projet Réseaux et Partenariats Hospitaliers 2024-2027 (PRPH4)</a:t>
            </a:r>
            <a:br>
              <a:rPr lang="fr-FR" sz="2864" b="1" u="sng" cap="small" dirty="0">
                <a:solidFill>
                  <a:schemeClr val="bg1"/>
                </a:solidFill>
              </a:rPr>
            </a:br>
            <a:r>
              <a:rPr lang="fr-FR" sz="2546" u="sng" dirty="0">
                <a:solidFill>
                  <a:schemeClr val="bg1"/>
                </a:solidFill>
              </a:rPr>
              <a:t> </a:t>
            </a:r>
            <a:br>
              <a:rPr lang="fr-FR" sz="2546" u="sng" dirty="0">
                <a:solidFill>
                  <a:schemeClr val="bg1"/>
                </a:solidFill>
              </a:rPr>
            </a:br>
            <a:r>
              <a:rPr lang="fr-FR" sz="2546" b="1" dirty="0">
                <a:solidFill>
                  <a:schemeClr val="bg1"/>
                </a:solidFill>
              </a:rPr>
              <a:t>Formation des porteurs de projets</a:t>
            </a:r>
            <a:br>
              <a:rPr lang="fr-FR" sz="2546" dirty="0">
                <a:solidFill>
                  <a:schemeClr val="bg1"/>
                </a:solidFill>
              </a:rPr>
            </a:br>
            <a:br>
              <a:rPr lang="fr-FR" sz="2546" dirty="0">
                <a:solidFill>
                  <a:schemeClr val="bg1"/>
                </a:solidFill>
              </a:rPr>
            </a:br>
            <a:endParaRPr lang="fr-FR" sz="2546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/>
              <a:t>Juin 2025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1243681" y="4531921"/>
            <a:ext cx="8272109" cy="1162457"/>
          </a:xfrm>
          <a:prstGeom prst="rect">
            <a:avLst/>
          </a:prstGeom>
        </p:spPr>
        <p:txBody>
          <a:bodyPr vert="horz" lIns="72746" tIns="36373" rIns="72746" bIns="36373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909" i="1" dirty="0">
                <a:solidFill>
                  <a:prstClr val="white"/>
                </a:solidFill>
              </a:rPr>
              <a:t>Module 2</a:t>
            </a:r>
          </a:p>
          <a:p>
            <a:pPr algn="ctr"/>
            <a:r>
              <a:rPr lang="fr-FR" sz="1909" i="1" dirty="0">
                <a:solidFill>
                  <a:prstClr val="white"/>
                </a:solidFill>
              </a:rPr>
              <a:t>Les méthodes et outils de gestion de projet de la coopération hospitalière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21643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13E0C9-2EEC-EAC3-41CB-1B843973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1D3F383-1533-4FAE-8636-A11498E989CF}"/>
              </a:ext>
            </a:extLst>
          </p:cNvPr>
          <p:cNvSpPr txBox="1">
            <a:spLocks/>
          </p:cNvSpPr>
          <p:nvPr/>
        </p:nvSpPr>
        <p:spPr bwMode="auto">
          <a:xfrm>
            <a:off x="818037" y="677551"/>
            <a:ext cx="9700748" cy="1385550"/>
          </a:xfrm>
          <a:prstGeom prst="rect">
            <a:avLst/>
          </a:prstGeom>
        </p:spPr>
        <p:txBody>
          <a:bodyPr vert="horz" lIns="79367" tIns="45720" rIns="79367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  <a:defRPr/>
            </a:pPr>
            <a:r>
              <a:rPr lang="fr-FR" dirty="0">
                <a:solidFill>
                  <a:srgbClr val="2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axée sur les résultats et Cadre Logique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6EA2FD35-30AA-E439-113A-F1D842859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471596"/>
              </p:ext>
            </p:extLst>
          </p:nvPr>
        </p:nvGraphicFramePr>
        <p:xfrm>
          <a:off x="215583" y="2291010"/>
          <a:ext cx="10303202" cy="527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9DA3A703-F5B5-4D19-61D9-BE6D2568758B}"/>
              </a:ext>
            </a:extLst>
          </p:cNvPr>
          <p:cNvSpPr txBox="1"/>
          <p:nvPr/>
        </p:nvSpPr>
        <p:spPr>
          <a:xfrm>
            <a:off x="566058" y="2063101"/>
            <a:ext cx="125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63972"/>
                </a:solidFill>
              </a:rPr>
              <a:t>GAR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814152-2DB9-5684-33FB-C7A9C81B5BF9}"/>
              </a:ext>
            </a:extLst>
          </p:cNvPr>
          <p:cNvSpPr txBox="1"/>
          <p:nvPr/>
        </p:nvSpPr>
        <p:spPr>
          <a:xfrm>
            <a:off x="4271452" y="2063101"/>
            <a:ext cx="214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63972"/>
                </a:solidFill>
              </a:rPr>
              <a:t>DEFINITION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E98DE7-D8EA-FE7E-23C0-5A77C8F1B999}"/>
              </a:ext>
            </a:extLst>
          </p:cNvPr>
          <p:cNvSpPr txBox="1"/>
          <p:nvPr/>
        </p:nvSpPr>
        <p:spPr>
          <a:xfrm>
            <a:off x="7756921" y="2063101"/>
            <a:ext cx="250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63972"/>
                </a:solidFill>
              </a:rPr>
              <a:t>CADRE LOGIQUE</a:t>
            </a:r>
          </a:p>
        </p:txBody>
      </p:sp>
    </p:spTree>
    <p:extLst>
      <p:ext uri="{BB962C8B-B14F-4D97-AF65-F5344CB8AC3E}">
        <p14:creationId xmlns:p14="http://schemas.microsoft.com/office/powerpoint/2010/main" val="34114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1F9B9-FBEA-7E38-9C93-92270E19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61" y="335386"/>
            <a:ext cx="6518145" cy="635426"/>
          </a:xfrm>
        </p:spPr>
        <p:txBody>
          <a:bodyPr>
            <a:normAutofit/>
          </a:bodyPr>
          <a:lstStyle/>
          <a:p>
            <a:r>
              <a:rPr lang="fr-FR" dirty="0"/>
              <a:t>Déconstruction du cadre logique par niveaux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01BFE0-748F-A02C-39C6-2F28421A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6B3143-4883-29F0-73D6-23496C61D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28054-D825-1F1E-AF3E-13119B90BF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196C3B-6742-0D44-DA65-2634F533B6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DBA035A-6241-7291-9E86-5D88ECFB1A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B413B1-4497-64B7-6BD4-4BCF4388F3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9" name="Espace réservé du contenu 5">
            <a:extLst>
              <a:ext uri="{FF2B5EF4-FFF2-40B4-BE49-F238E27FC236}">
                <a16:creationId xmlns:a16="http://schemas.microsoft.com/office/drawing/2014/main" id="{01BA6014-014E-CE92-87B9-67C3ACED5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922519"/>
              </p:ext>
            </p:extLst>
          </p:nvPr>
        </p:nvGraphicFramePr>
        <p:xfrm>
          <a:off x="244161" y="1553811"/>
          <a:ext cx="10203488" cy="5302602"/>
        </p:xfrm>
        <a:graphic>
          <a:graphicData uri="http://schemas.openxmlformats.org/drawingml/2006/table">
            <a:tbl>
              <a:tblPr firstRow="1" firstCol="1"/>
              <a:tblGrid>
                <a:gridCol w="158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020"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7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600" dirty="0"/>
                        <a:t>Logique d’intervention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100" dirty="0"/>
                        <a:t>Indicateurs Objectivement vérifiables (IOV)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100" dirty="0"/>
                        <a:t>Sources et moyens de vérification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fr-FR" sz="1600" dirty="0"/>
                        <a:t>Hypothèses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Objectif général </a:t>
                      </a:r>
                      <a:endParaRPr sz="1400" dirty="0"/>
                    </a:p>
                  </a:txBody>
                  <a:tcPr marL="58400" marR="58400" marT="29200" marB="29200" anchor="ctr"/>
                </a:tc>
                <a:tc>
                  <a:txBody>
                    <a:bodyPr/>
                    <a:lstStyle/>
                    <a:p>
                      <a:pPr marL="21590" indent="-28575"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Contribuer à l’amélioration de la santé des enfants de la région de X grâce à une meilleure qualité des soins pédiatriques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4999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fr-FR" sz="1050" dirty="0"/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400" dirty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Objectif spécifique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dirty="0"/>
                    </a:p>
                  </a:txBody>
                  <a:tcPr marL="58400" marR="58400" marT="29200" marB="29200" anchor="ctr"/>
                </a:tc>
                <a:tc>
                  <a:txBody>
                    <a:bodyPr/>
                    <a:lstStyle/>
                    <a:p>
                      <a:pPr marL="21590" indent="-28575"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Les capacités de l’Hôpital Régional de X sont renforcées pour la prise en charge médicale, nutritionnelle et psychosociale des enfants.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400" dirty="0"/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98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Produit</a:t>
                      </a:r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Réalisations </a:t>
                      </a:r>
                      <a:endParaRPr sz="1400" dirty="0"/>
                    </a:p>
                  </a:txBody>
                  <a:tcPr marL="47285" marR="47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R1 : Le personnel médical pédiatrique est mieux formé.</a:t>
                      </a:r>
                      <a:endParaRPr lang="fr-FR" sz="24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l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personnel est engagé</a:t>
                      </a:r>
                    </a:p>
                    <a:p>
                      <a:pPr marL="0" indent="0" algn="l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formateurs sont disponibles</a:t>
                      </a: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74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R2 : L’unité pédiatrique est mieux équipée.</a:t>
                      </a: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900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L’approvisionnement en matériel est rapidement effectif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98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 : Des protocoles de soins pédiatriques sont adoptés et appliqués.</a:t>
                      </a: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soignants adhèrent au projet</a:t>
                      </a: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98">
                <a:tc rowSpan="4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dirty="0">
                          <a:solidFill>
                            <a:schemeClr val="dk1"/>
                          </a:solidFill>
                        </a:rPr>
                        <a:t>Activités</a:t>
                      </a:r>
                      <a:endParaRPr sz="1400" b="0" dirty="0"/>
                    </a:p>
                    <a:p>
                      <a:pPr algn="ctr">
                        <a:spcAft>
                          <a:spcPts val="200"/>
                        </a:spcAft>
                        <a:defRPr/>
                      </a:pPr>
                      <a:endParaRPr lang="fr-FR" sz="7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7285" marR="47285" marT="0" marB="0" anchor="ctr"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A1. Réaliser un diagnostic initial des besoins en formation et équipement.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1050" dirty="0">
                        <a:solidFill>
                          <a:schemeClr val="dk1"/>
                        </a:solidFill>
                      </a:endParaRP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898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A2. Organiser des sessions de formation (soins d’urgence, nutrition, néonatologie…).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898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A3. Fournir du matériel de base (lits pédiatriques, saturomètres, aspirateurs…).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166">
                <a:tc vMerge="1">
                  <a:txBody>
                    <a:bodyPr/>
                    <a:lstStyle/>
                    <a:p>
                      <a:pPr marL="194310"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A4. Mettre en place des échanges de personnel (missions Sud-Nord et Nord-Sud).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6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E64EF-40BC-8970-F224-9D7F60B6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DDA1F0-67CB-C1F7-38DA-DBE97C7A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71B1E7B7-A30B-810E-85B8-B8657EF1BFCC}"/>
              </a:ext>
            </a:extLst>
          </p:cNvPr>
          <p:cNvGraphicFramePr>
            <a:graphicFrameLocks/>
          </p:cNvGraphicFramePr>
          <p:nvPr/>
        </p:nvGraphicFramePr>
        <p:xfrm>
          <a:off x="1314270" y="1227710"/>
          <a:ext cx="2515877" cy="5611939"/>
        </p:xfrm>
        <a:graphic>
          <a:graphicData uri="http://schemas.openxmlformats.org/drawingml/2006/table">
            <a:tbl>
              <a:tblPr firstRow="1" bandRow="1"/>
              <a:tblGrid>
                <a:gridCol w="251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6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Logique d’intervention</a:t>
                      </a:r>
                      <a:endParaRPr lang="fr-FR" sz="24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72744" marR="72744" marT="36372" marB="363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800" b="1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général </a:t>
                      </a:r>
                      <a:endParaRPr sz="1600" b="1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spécifique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6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Produits/réalisations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Activités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00A0560-6E5B-3602-4CB4-2BC1C0B3A933}"/>
              </a:ext>
            </a:extLst>
          </p:cNvPr>
          <p:cNvSpPr/>
          <p:nvPr/>
        </p:nvSpPr>
        <p:spPr bwMode="auto">
          <a:xfrm>
            <a:off x="4160147" y="3318161"/>
            <a:ext cx="6083310" cy="175432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 terme, en quoi le projet contribue au développement (possible référence aux ODD, stratégie nationale, stratégie thématique…)?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l’objectif général d’ensemble auquel le projet va contribuer ?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DDDF5-6B0F-C024-5700-0C142B8C27C4}"/>
              </a:ext>
            </a:extLst>
          </p:cNvPr>
          <p:cNvSpPr/>
          <p:nvPr/>
        </p:nvSpPr>
        <p:spPr bwMode="auto">
          <a:xfrm>
            <a:off x="4160147" y="1619967"/>
            <a:ext cx="6083310" cy="14296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477"/>
              </a:spcAft>
              <a:defRPr/>
            </a:pPr>
            <a:r>
              <a:rPr lang="fr-F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général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c’est la grande finalité du projet ; il situe le cadre global dans lequel il s’inscrit.</a:t>
            </a:r>
          </a:p>
          <a:p>
            <a:pPr algn="ctr">
              <a:lnSpc>
                <a:spcPct val="114999"/>
              </a:lnSpc>
              <a:spcAft>
                <a:spcPts val="477"/>
              </a:spcAft>
              <a:defRPr/>
            </a:pPr>
            <a:endParaRPr lang="fr-FR" sz="159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999"/>
              </a:lnSpc>
              <a:spcAft>
                <a:spcPts val="477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seul objectif général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AD5A8B-1BCE-8273-D305-D9C7975E56BE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Objectif Général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91D4A7-B26C-0293-4FD9-142551209026}"/>
              </a:ext>
            </a:extLst>
          </p:cNvPr>
          <p:cNvSpPr/>
          <p:nvPr/>
        </p:nvSpPr>
        <p:spPr bwMode="auto">
          <a:xfrm>
            <a:off x="4160147" y="5341059"/>
            <a:ext cx="6083310" cy="9233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vs Attribution</a:t>
            </a:r>
          </a:p>
          <a:p>
            <a:pPr algn="ctr">
              <a:defRPr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la plus commune : Contribuer à …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5465D-B987-DC85-FC9F-79980575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43C289-C54F-2854-62AC-50827EE8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9131A1-C558-FF8E-B4B5-78A7C7600FF7}"/>
              </a:ext>
            </a:extLst>
          </p:cNvPr>
          <p:cNvSpPr txBox="1"/>
          <p:nvPr/>
        </p:nvSpPr>
        <p:spPr bwMode="auto">
          <a:xfrm>
            <a:off x="1069268" y="2204108"/>
            <a:ext cx="856979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  <a:latin typeface="Arial Narrow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2000" i="1" dirty="0"/>
              <a:t>Augmentation du nombre d'enfants atteints de cancer au PAYS et du taux de guérison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FDAE78-1A90-8A66-AD5A-7C6A70549ABE}"/>
              </a:ext>
            </a:extLst>
          </p:cNvPr>
          <p:cNvSpPr txBox="1"/>
          <p:nvPr/>
        </p:nvSpPr>
        <p:spPr bwMode="auto">
          <a:xfrm>
            <a:off x="1069268" y="3402645"/>
            <a:ext cx="856979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  <a:latin typeface="Arial Narrow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Contribuer à une réduction durable de la morbidité et de la mortalité chez les enfants atteints de cancer au PAYS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15B0464-6160-7A85-07BF-6A942281FE0D}"/>
              </a:ext>
            </a:extLst>
          </p:cNvPr>
          <p:cNvSpPr txBox="1"/>
          <p:nvPr/>
        </p:nvSpPr>
        <p:spPr bwMode="auto">
          <a:xfrm>
            <a:off x="521370" y="246812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Objectif Général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8C4C00-BDCE-2000-FB10-3F8EE5A98398}"/>
              </a:ext>
            </a:extLst>
          </p:cNvPr>
          <p:cNvSpPr txBox="1"/>
          <p:nvPr/>
        </p:nvSpPr>
        <p:spPr>
          <a:xfrm>
            <a:off x="1118491" y="4566342"/>
            <a:ext cx="852883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defRPr i="1">
                <a:solidFill>
                  <a:schemeClr val="dk1"/>
                </a:solidFill>
                <a:latin typeface="Arial Narrow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2000" dirty="0"/>
              <a:t>Améliorer l’engagement des usagers à différents niveaux du parcours de soins: en consultation (soins primaires) et durant l’hospitalisation dans l’hôpital X de la région du PAYS.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17FB93A-E970-2D16-4C6B-DF3D956F7FE4}"/>
              </a:ext>
            </a:extLst>
          </p:cNvPr>
          <p:cNvSpPr txBox="1"/>
          <p:nvPr/>
        </p:nvSpPr>
        <p:spPr>
          <a:xfrm>
            <a:off x="1118491" y="6037816"/>
            <a:ext cx="852883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defRPr i="1">
                <a:solidFill>
                  <a:schemeClr val="dk1"/>
                </a:solidFill>
                <a:latin typeface="Arial Narrow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C’est un OS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Contribuer à l’amélioration de la qualité de l’offre de soins pour les usagers des hôpitaux du PAYS 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62928A1E-79D5-41DB-4FF4-157475978E3E}"/>
              </a:ext>
            </a:extLst>
          </p:cNvPr>
          <p:cNvSpPr txBox="1"/>
          <p:nvPr/>
        </p:nvSpPr>
        <p:spPr bwMode="auto">
          <a:xfrm>
            <a:off x="419406" y="1243076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b="1" dirty="0"/>
              <a:t>A VOUS !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AAE2820-A889-D780-945E-08368E626C2A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5354165" y="2604218"/>
            <a:ext cx="0" cy="7984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0E0D5C0-DFC3-9D31-2357-9D8C357E15C8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5382907" y="5582005"/>
            <a:ext cx="0" cy="455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F83B-4F37-EF2C-36A4-CBC97D70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128E3682-3A23-DD2D-CD3E-5B0B126C9927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Objectif Spécifique </a:t>
            </a:r>
          </a:p>
        </p:txBody>
      </p:sp>
      <p:graphicFrame>
        <p:nvGraphicFramePr>
          <p:cNvPr id="4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75348"/>
              </p:ext>
            </p:extLst>
          </p:nvPr>
        </p:nvGraphicFramePr>
        <p:xfrm>
          <a:off x="1370388" y="1108291"/>
          <a:ext cx="2548469" cy="6127931"/>
        </p:xfrm>
        <a:graphic>
          <a:graphicData uri="http://schemas.openxmlformats.org/drawingml/2006/table">
            <a:tbl>
              <a:tblPr firstRow="1" bandRow="1"/>
              <a:tblGrid>
                <a:gridCol w="254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01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Logique d’intervention</a:t>
                      </a:r>
                      <a:endParaRPr lang="fr-FR" sz="24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72744" marR="72744" marT="36372" marB="363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4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général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40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800" b="1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spécifique </a:t>
                      </a:r>
                      <a:endParaRPr sz="1600" b="1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Produits/réalisations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4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Activités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288971" y="2709740"/>
            <a:ext cx="5956106" cy="20313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c’est le « Pourquoi » du projet.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se définit en termes d’avantages durables pour les bénéficiaires à la fin du projet.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Par soucis de cohérence, il est conseillé que le projet ait un objectif spécifique unique (max. 3 si plusieurs volets)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8971" y="1509456"/>
            <a:ext cx="5956106" cy="9233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L’objectif(s) spécifique(s)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Il s’agit du changement spécifique que le projet compte produire dans le temps et avec les moyens impartis au projet.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289592-D527-B3A1-8E84-C95ECEAB8FAB}"/>
              </a:ext>
            </a:extLst>
          </p:cNvPr>
          <p:cNvSpPr/>
          <p:nvPr/>
        </p:nvSpPr>
        <p:spPr bwMode="auto">
          <a:xfrm>
            <a:off x="4288971" y="5018019"/>
            <a:ext cx="5956106" cy="3693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Formulation comme si l’objectif avait été atteint</a:t>
            </a:r>
          </a:p>
        </p:txBody>
      </p:sp>
    </p:spTree>
    <p:extLst>
      <p:ext uri="{BB962C8B-B14F-4D97-AF65-F5344CB8AC3E}">
        <p14:creationId xmlns:p14="http://schemas.microsoft.com/office/powerpoint/2010/main" val="10637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04FD-E4AE-2726-F342-0B7F1F9B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6D2A9F1E-731C-2D62-B7FD-91843519E36C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Objectif Spécifique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C4926B-DBC5-D42E-0788-00A784B712B6}"/>
              </a:ext>
            </a:extLst>
          </p:cNvPr>
          <p:cNvSpPr/>
          <p:nvPr/>
        </p:nvSpPr>
        <p:spPr bwMode="auto">
          <a:xfrm>
            <a:off x="653141" y="2470489"/>
            <a:ext cx="945968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 Narrow"/>
              </a:rPr>
              <a:t>Améliorer l'accès aux soins pour les enfants atteints de cancer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4B3F1-A2BE-2453-7650-A33D89F1BE6E}"/>
              </a:ext>
            </a:extLst>
          </p:cNvPr>
          <p:cNvSpPr/>
          <p:nvPr/>
        </p:nvSpPr>
        <p:spPr bwMode="auto">
          <a:xfrm>
            <a:off x="653141" y="3355071"/>
            <a:ext cx="94596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  <a:latin typeface="Arial "/>
              </a:rPr>
              <a:t>L’accès aux soins pour les enfants atteints de cancer dans la région X du PAYS est amélioré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0B39C5-56A8-3182-0B4F-D4849AFB3A13}"/>
              </a:ext>
            </a:extLst>
          </p:cNvPr>
          <p:cNvSpPr txBox="1"/>
          <p:nvPr/>
        </p:nvSpPr>
        <p:spPr bwMode="auto">
          <a:xfrm>
            <a:off x="419406" y="1243076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b="1" dirty="0"/>
              <a:t>A VOUS !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DE826F7-7235-0041-D9C7-9A98217C14F6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382985" y="2839821"/>
            <a:ext cx="0" cy="484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4168AB1-C37B-2D7C-4784-98F8396D8013}"/>
              </a:ext>
            </a:extLst>
          </p:cNvPr>
          <p:cNvSpPr/>
          <p:nvPr/>
        </p:nvSpPr>
        <p:spPr bwMode="auto">
          <a:xfrm>
            <a:off x="653140" y="4645727"/>
            <a:ext cx="94596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 Narrow"/>
              </a:rPr>
              <a:t>Le personnel du service de pédiatrie de l’hôpital X a été formé à de nouvelles techniques de diagnostic utilisant l’imagerie médicale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A857D-E30E-22A1-F9D3-D68FDAA4ED36}"/>
              </a:ext>
            </a:extLst>
          </p:cNvPr>
          <p:cNvSpPr/>
          <p:nvPr/>
        </p:nvSpPr>
        <p:spPr bwMode="auto">
          <a:xfrm>
            <a:off x="653141" y="5790408"/>
            <a:ext cx="94596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i="1" dirty="0">
                <a:solidFill>
                  <a:schemeClr val="tx1"/>
                </a:solidFill>
                <a:latin typeface="Arial "/>
              </a:rPr>
              <a:t>C’est une réalisation : quelle est la finalité de cela ?</a:t>
            </a:r>
          </a:p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  <a:latin typeface="Arial "/>
              </a:rPr>
              <a:t>La prise en charge des enfants atteints de cancer est améliorée par une meilleure qualité des diagnostics pédiatriques dans l’hôpital X du PAYS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30E5F76-11EE-04E5-18B3-42EDB9D8B71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382984" y="5292058"/>
            <a:ext cx="1" cy="498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31F3E-DCC5-B18E-A9EE-CA21D034C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878A82FE-178B-2F42-AAF4-9FA75289C069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Produits - Réalisations </a:t>
            </a:r>
          </a:p>
        </p:txBody>
      </p:sp>
      <p:graphicFrame>
        <p:nvGraphicFramePr>
          <p:cNvPr id="2" name="Espace réservé du contenu 8">
            <a:extLst>
              <a:ext uri="{FF2B5EF4-FFF2-40B4-BE49-F238E27FC236}">
                <a16:creationId xmlns:a16="http://schemas.microsoft.com/office/drawing/2014/main" id="{C1FAB671-3042-D5AD-2D42-0E9D78E99D79}"/>
              </a:ext>
            </a:extLst>
          </p:cNvPr>
          <p:cNvGraphicFramePr>
            <a:graphicFrameLocks/>
          </p:cNvGraphicFramePr>
          <p:nvPr/>
        </p:nvGraphicFramePr>
        <p:xfrm>
          <a:off x="987698" y="1358339"/>
          <a:ext cx="2736303" cy="5726801"/>
        </p:xfrm>
        <a:graphic>
          <a:graphicData uri="http://schemas.openxmlformats.org/drawingml/2006/table">
            <a:tbl>
              <a:tblPr firstRow="1" bandRow="1"/>
              <a:tblGrid>
                <a:gridCol w="273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77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Logique d’intervention</a:t>
                      </a:r>
                      <a:endParaRPr lang="fr-FR" sz="24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72744" marR="72744" marT="36372" marB="363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général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spécifique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4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Produits/réalisations </a:t>
                      </a:r>
                      <a:endParaRPr sz="1400" b="1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Activités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B5F95F4-1B51-2142-21AA-D23E0642E891}"/>
              </a:ext>
            </a:extLst>
          </p:cNvPr>
          <p:cNvSpPr/>
          <p:nvPr/>
        </p:nvSpPr>
        <p:spPr bwMode="auto">
          <a:xfrm>
            <a:off x="4173709" y="3201064"/>
            <a:ext cx="6113291" cy="1477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 "/>
              </a:rPr>
              <a:t>Il s’agit du « Quoi ? » du projet.</a:t>
            </a:r>
            <a:endParaRPr dirty="0">
              <a:solidFill>
                <a:schemeClr val="tx1"/>
              </a:solidFill>
              <a:latin typeface="Arial "/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  <a:latin typeface="Arial "/>
            </a:endParaRPr>
          </a:p>
          <a:p>
            <a:pPr algn="ctr">
              <a:defRPr/>
            </a:pPr>
            <a:r>
              <a:rPr lang="fr-CA" dirty="0">
                <a:solidFill>
                  <a:schemeClr val="tx1"/>
                </a:solidFill>
                <a:latin typeface="Arial "/>
              </a:rPr>
              <a:t>Les produits résultent des activités menées et leur conjonction permet d’obtenir les changements (effets) souhaités.</a:t>
            </a:r>
            <a:endParaRPr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7BF97-9F79-A7C3-0E07-63D6E3659A24}"/>
              </a:ext>
            </a:extLst>
          </p:cNvPr>
          <p:cNvSpPr/>
          <p:nvPr/>
        </p:nvSpPr>
        <p:spPr bwMode="auto">
          <a:xfrm>
            <a:off x="4173709" y="1582401"/>
            <a:ext cx="6113291" cy="134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spcAft>
                <a:spcPts val="477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 "/>
              </a:rPr>
              <a:t>Ce sont les </a:t>
            </a:r>
            <a:r>
              <a:rPr lang="fr-FR" b="1" u="sng" dirty="0">
                <a:solidFill>
                  <a:schemeClr val="tx1"/>
                </a:solidFill>
                <a:latin typeface="Arial "/>
              </a:rPr>
              <a:t>résultats concrets </a:t>
            </a:r>
            <a:r>
              <a:rPr lang="fr-FR" dirty="0">
                <a:solidFill>
                  <a:schemeClr val="tx1"/>
                </a:solidFill>
                <a:latin typeface="Arial "/>
              </a:rPr>
              <a:t>(fournitures, services, capacités renforcés, construction) qui doivent être développés au cours de la période de mise en œuvre du projet, et permettre l’atteinte de l’objectif spécifique.</a:t>
            </a:r>
            <a:endParaRPr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24F46D-E869-8556-9B6B-2C98317223C5}"/>
              </a:ext>
            </a:extLst>
          </p:cNvPr>
          <p:cNvSpPr txBox="1"/>
          <p:nvPr/>
        </p:nvSpPr>
        <p:spPr>
          <a:xfrm>
            <a:off x="4173709" y="4951237"/>
            <a:ext cx="6113291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defRPr>
                <a:latin typeface="Arial Narrow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CA" dirty="0">
                <a:solidFill>
                  <a:schemeClr val="tx1"/>
                </a:solidFill>
                <a:latin typeface="Arial "/>
              </a:rPr>
              <a:t>Ils doivent être rédigés comme s’ils étaient déjà atteints.</a:t>
            </a:r>
            <a:endParaRPr lang="fr-FR" dirty="0">
              <a:solidFill>
                <a:schemeClr val="tx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690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89021-D6EF-899B-E62F-19236B5B6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0A2F8547-978B-FE3F-C163-325ABF8EC9EC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Produits - Réalisations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7FB20-0D30-9F61-B185-8D9981C60FC0}"/>
              </a:ext>
            </a:extLst>
          </p:cNvPr>
          <p:cNvSpPr/>
          <p:nvPr/>
        </p:nvSpPr>
        <p:spPr bwMode="auto">
          <a:xfrm>
            <a:off x="620935" y="2307539"/>
            <a:ext cx="94499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  <a:latin typeface="Arial Narrow"/>
              </a:rPr>
              <a:t>Réalisation d’un diagnostic multisectoriel des capacités du service de pédiatrie de l’hôpital 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D81439-6240-B684-BFEE-83EC56C70F3C}"/>
              </a:ext>
            </a:extLst>
          </p:cNvPr>
          <p:cNvSpPr/>
          <p:nvPr/>
        </p:nvSpPr>
        <p:spPr bwMode="auto">
          <a:xfrm>
            <a:off x="620934" y="3270805"/>
            <a:ext cx="944994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une activité</a:t>
            </a:r>
          </a:p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 de renforcement des capacités a été validé conjointement par les Directions des hôpitaux partenaires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39211B08-5578-8966-B026-00ED772EC317}"/>
              </a:ext>
            </a:extLst>
          </p:cNvPr>
          <p:cNvSpPr txBox="1"/>
          <p:nvPr/>
        </p:nvSpPr>
        <p:spPr bwMode="auto">
          <a:xfrm>
            <a:off x="419406" y="1243076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b="1" dirty="0"/>
              <a:t>A VOUS !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21EB4EE3-78C3-3A86-6E0D-B8CB7907FB70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345907" y="2676871"/>
            <a:ext cx="0" cy="5870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E0B11-9BDF-007A-1DA6-FDE4C5F0B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C4B374DA-6C7D-EDE0-2611-AAF3FCA1F801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Activités</a:t>
            </a:r>
          </a:p>
        </p:txBody>
      </p:sp>
      <p:graphicFrame>
        <p:nvGraphicFramePr>
          <p:cNvPr id="9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245030"/>
              </p:ext>
            </p:extLst>
          </p:nvPr>
        </p:nvGraphicFramePr>
        <p:xfrm>
          <a:off x="1725079" y="1547589"/>
          <a:ext cx="2443868" cy="5911080"/>
        </p:xfrm>
        <a:graphic>
          <a:graphicData uri="http://schemas.openxmlformats.org/drawingml/2006/table">
            <a:tbl>
              <a:tblPr firstRow="1" bandRow="1"/>
              <a:tblGrid>
                <a:gridCol w="244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60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/>
                          <a:ea typeface="Arial"/>
                          <a:cs typeface="Arial"/>
                        </a:rPr>
                        <a:t>Logique d’intervention</a:t>
                      </a:r>
                      <a:endParaRPr lang="fr-FR" sz="2400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72744" marR="72744" marT="36372" marB="363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général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Objectif spécifique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82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Produits/réalisations 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2800" b="1" dirty="0">
                          <a:solidFill>
                            <a:schemeClr val="dk1"/>
                          </a:solidFill>
                          <a:latin typeface="Arial Narrow"/>
                          <a:ea typeface="Arial"/>
                          <a:cs typeface="Arial"/>
                        </a:rPr>
                        <a:t>Activités</a:t>
                      </a:r>
                      <a:endParaRPr sz="1400" b="1" dirty="0"/>
                    </a:p>
                    <a:p>
                      <a:pPr algn="ctr">
                        <a:defRPr/>
                      </a:pPr>
                      <a:endParaRPr lang="fr-FR" sz="2400" dirty="0">
                        <a:latin typeface="Arial Narrow"/>
                      </a:endParaRPr>
                    </a:p>
                  </a:txBody>
                  <a:tcPr marL="72744" marR="72744" marT="36372" marB="36372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695344" y="3340923"/>
            <a:ext cx="5490056" cy="12003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s’agit du processus à mettre en place pour aboutir à chaque réalisation. Par ordre chronologique.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: verbe ou nom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695344" y="1763613"/>
            <a:ext cx="5490056" cy="12003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sont les </a:t>
            </a:r>
            <a:r>
              <a:rPr lang="fr-F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nécessaires pour produire les réalisations attendues en un temps donné. C’est le « Comment ? ». Elles sont formulées en utilisant des verbes d’action.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95344" y="4918233"/>
            <a:ext cx="5483798" cy="1966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159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CA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 bénéficiaires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 formations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 séances de sensibilisations </a:t>
            </a:r>
            <a:endParaRPr lang="fr-CA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FR" sz="159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63177-F258-9790-F759-3A6289383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2A04C680-32F3-3C47-CE6D-E7C05D8B5AB1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Sphères</a:t>
            </a:r>
          </a:p>
        </p:txBody>
      </p:sp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4FFBB490-AAC8-49B8-8A87-39FE2ECFC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57112"/>
              </p:ext>
            </p:extLst>
          </p:nvPr>
        </p:nvGraphicFramePr>
        <p:xfrm>
          <a:off x="3230840" y="1685096"/>
          <a:ext cx="2193250" cy="4728341"/>
        </p:xfrm>
        <a:graphic>
          <a:graphicData uri="http://schemas.openxmlformats.org/drawingml/2006/table">
            <a:tbl>
              <a:tblPr firstRow="1" bandRow="1"/>
              <a:tblGrid>
                <a:gridCol w="219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6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900" b="1" dirty="0">
                          <a:solidFill>
                            <a:schemeClr val="lt1"/>
                          </a:solidFill>
                        </a:rPr>
                        <a:t>Logique d’intervention</a:t>
                      </a:r>
                      <a:endParaRPr lang="fr-FR" sz="1900" dirty="0">
                        <a:latin typeface="Arial Narrow"/>
                      </a:endParaRPr>
                    </a:p>
                  </a:txBody>
                  <a:tcPr marL="72744" marR="72744" marT="36372" marB="363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900" dirty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900" dirty="0">
                          <a:solidFill>
                            <a:schemeClr val="dk1"/>
                          </a:solidFill>
                        </a:rPr>
                        <a:t>Objectif général </a:t>
                      </a:r>
                      <a:endParaRPr sz="1100" dirty="0"/>
                    </a:p>
                    <a:p>
                      <a:pPr algn="ctr">
                        <a:defRPr/>
                      </a:pPr>
                      <a:endParaRPr lang="fr-FR" sz="19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900" dirty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900" dirty="0">
                          <a:solidFill>
                            <a:schemeClr val="dk1"/>
                          </a:solidFill>
                        </a:rPr>
                        <a:t>Objectif spécifique </a:t>
                      </a:r>
                      <a:endParaRPr sz="1100" dirty="0"/>
                    </a:p>
                    <a:p>
                      <a:pPr algn="ctr">
                        <a:defRPr/>
                      </a:pPr>
                      <a:endParaRPr lang="fr-FR" sz="1900" dirty="0">
                        <a:solidFill>
                          <a:schemeClr val="dk1"/>
                        </a:solidFill>
                        <a:latin typeface="Arial Narrow"/>
                        <a:ea typeface="Arial"/>
                        <a:cs typeface="Arial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6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900" dirty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900" dirty="0">
                          <a:solidFill>
                            <a:schemeClr val="dk1"/>
                          </a:solidFill>
                        </a:rPr>
                        <a:t>Produits/réalisations </a:t>
                      </a:r>
                      <a:endParaRPr sz="1100" dirty="0"/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6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900" dirty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900" dirty="0">
                          <a:solidFill>
                            <a:schemeClr val="dk1"/>
                          </a:solidFill>
                        </a:rPr>
                        <a:t>Activités</a:t>
                      </a:r>
                      <a:endParaRPr sz="1100" dirty="0"/>
                    </a:p>
                    <a:p>
                      <a:pPr algn="ctr">
                        <a:defRPr/>
                      </a:pPr>
                      <a:endParaRPr lang="fr-FR" sz="1900" dirty="0">
                        <a:latin typeface="Arial Narrow"/>
                      </a:endParaRPr>
                    </a:p>
                  </a:txBody>
                  <a:tcPr marL="72744" marR="72744" marT="36372" marB="363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lèche : haut 4">
            <a:extLst>
              <a:ext uri="{FF2B5EF4-FFF2-40B4-BE49-F238E27FC236}">
                <a16:creationId xmlns:a16="http://schemas.microsoft.com/office/drawing/2014/main" id="{96EABFEC-94C4-47AD-AC3B-0793ACEF965D}"/>
              </a:ext>
            </a:extLst>
          </p:cNvPr>
          <p:cNvSpPr/>
          <p:nvPr/>
        </p:nvSpPr>
        <p:spPr>
          <a:xfrm>
            <a:off x="5579520" y="4236612"/>
            <a:ext cx="229140" cy="20774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2" name="Flèche : haut 1">
            <a:extLst>
              <a:ext uri="{FF2B5EF4-FFF2-40B4-BE49-F238E27FC236}">
                <a16:creationId xmlns:a16="http://schemas.microsoft.com/office/drawing/2014/main" id="{2B41D8D8-7AD4-478F-BC87-B7028A66D9BB}"/>
              </a:ext>
            </a:extLst>
          </p:cNvPr>
          <p:cNvSpPr/>
          <p:nvPr/>
        </p:nvSpPr>
        <p:spPr>
          <a:xfrm>
            <a:off x="5575402" y="2208680"/>
            <a:ext cx="229140" cy="1801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FF4C3AF-AB18-4A21-A5BC-43BEC8919B3B}"/>
              </a:ext>
            </a:extLst>
          </p:cNvPr>
          <p:cNvSpPr/>
          <p:nvPr/>
        </p:nvSpPr>
        <p:spPr>
          <a:xfrm>
            <a:off x="2657991" y="3875909"/>
            <a:ext cx="4353652" cy="2724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70E54F9-67A8-49DC-8AF7-2BF5888FC250}"/>
              </a:ext>
            </a:extLst>
          </p:cNvPr>
          <p:cNvSpPr/>
          <p:nvPr/>
        </p:nvSpPr>
        <p:spPr>
          <a:xfrm>
            <a:off x="2600706" y="2861776"/>
            <a:ext cx="4697361" cy="3923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3219D13-64C1-4243-91A7-0ECC395D6D25}"/>
              </a:ext>
            </a:extLst>
          </p:cNvPr>
          <p:cNvSpPr/>
          <p:nvPr/>
        </p:nvSpPr>
        <p:spPr>
          <a:xfrm>
            <a:off x="2657991" y="1773363"/>
            <a:ext cx="4697361" cy="5184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2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192E3-69DF-4CC3-87E8-7A8E5EA00D87}"/>
              </a:ext>
            </a:extLst>
          </p:cNvPr>
          <p:cNvSpPr txBox="1"/>
          <p:nvPr/>
        </p:nvSpPr>
        <p:spPr>
          <a:xfrm>
            <a:off x="6769830" y="5496880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/>
                <a:cs typeface="Arial"/>
              </a:rPr>
              <a:t>Sphère de contrôle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925C42-726E-44C6-9BF2-0DD2FD4F38DB}"/>
              </a:ext>
            </a:extLst>
          </p:cNvPr>
          <p:cNvSpPr txBox="1"/>
          <p:nvPr/>
        </p:nvSpPr>
        <p:spPr>
          <a:xfrm>
            <a:off x="6476849" y="3728999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/>
                <a:cs typeface="Arial"/>
              </a:rPr>
              <a:t>Sphère d’influence directe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CDD71D-94EB-4EEC-9CE2-AB5708E864DB}"/>
              </a:ext>
            </a:extLst>
          </p:cNvPr>
          <p:cNvSpPr txBox="1"/>
          <p:nvPr/>
        </p:nvSpPr>
        <p:spPr>
          <a:xfrm>
            <a:off x="6476849" y="2512379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/>
                <a:cs typeface="Arial"/>
              </a:rPr>
              <a:t>Sphère d’influence limité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CDB470-BA4D-4830-A623-47E262E78A83}"/>
              </a:ext>
            </a:extLst>
          </p:cNvPr>
          <p:cNvSpPr txBox="1"/>
          <p:nvPr/>
        </p:nvSpPr>
        <p:spPr>
          <a:xfrm>
            <a:off x="5855110" y="4827016"/>
            <a:ext cx="243047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/>
                <a:cs typeface="Arial"/>
              </a:rPr>
              <a:t>Les composantes du projet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62D0A9-8A29-456F-8A96-032E1510035B}"/>
              </a:ext>
            </a:extLst>
          </p:cNvPr>
          <p:cNvSpPr txBox="1"/>
          <p:nvPr/>
        </p:nvSpPr>
        <p:spPr>
          <a:xfrm>
            <a:off x="5923542" y="2953104"/>
            <a:ext cx="994183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/>
                <a:cs typeface="Arial"/>
              </a:rPr>
              <a:t>La finalité</a:t>
            </a:r>
          </a:p>
        </p:txBody>
      </p:sp>
    </p:spTree>
    <p:extLst>
      <p:ext uri="{BB962C8B-B14F-4D97-AF65-F5344CB8AC3E}">
        <p14:creationId xmlns:p14="http://schemas.microsoft.com/office/powerpoint/2010/main" val="33670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7FA2CB35-74B1-B1D7-8056-2481D011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Bienvenue à </a:t>
            </a:r>
            <a:r>
              <a:rPr lang="fr-FR" dirty="0" err="1"/>
              <a:t>tou.te.s</a:t>
            </a:r>
            <a:r>
              <a:rPr lang="fr-FR" dirty="0"/>
              <a:t> !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51562527-4C42-0448-BC6E-AADEB4173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C914DE2-FFE3-5D50-F7AD-C16B0B22D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906" y="2855873"/>
            <a:ext cx="4809157" cy="4334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263972"/>
                </a:solidFill>
              </a:rPr>
              <a:t>Formation des porteurs de projet et partenaires PRPH 4</a:t>
            </a:r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dirty="0"/>
              <a:t>Module 2 - Les méthodes et outils de gestion de projet de la coopération hospitalière internationale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50825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E97F2-6D01-95FB-9019-BEABF936C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E064AE0E-EFFF-B623-D640-2D433466F046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Hypothèses</a:t>
            </a:r>
          </a:p>
        </p:txBody>
      </p:sp>
      <p:graphicFrame>
        <p:nvGraphicFramePr>
          <p:cNvPr id="9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896153"/>
              </p:ext>
            </p:extLst>
          </p:nvPr>
        </p:nvGraphicFramePr>
        <p:xfrm>
          <a:off x="665386" y="1691606"/>
          <a:ext cx="9361040" cy="4983024"/>
        </p:xfrm>
        <a:graphic>
          <a:graphicData uri="http://schemas.openxmlformats.org/drawingml/2006/table">
            <a:tbl>
              <a:tblPr firstRow="1" bandRow="1"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6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Logique d’intervention</a:t>
                      </a:r>
                      <a:endParaRPr lang="fr-F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4" marR="72744" marT="36372" marB="36372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indicateurs 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4" marR="72744" marT="36372" marB="36372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 de vérification 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4" marR="72744" marT="36372" marB="36372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32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hypothèses </a:t>
                      </a:r>
                      <a:endParaRPr sz="18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4" marR="72744" marT="36372" marB="3637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192">
                <a:tc gridSpan="4"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Ce sont des </a:t>
                      </a:r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facteurs externes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au projet, sur lesquelles le projet a peu ou pas de prise mais qui sont importants, voire essentiels pour le succès du projet. </a:t>
                      </a:r>
                      <a:endParaRPr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defRPr/>
                      </a:pP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lvl="0" algn="ctr"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Par convention, on remplit la quatrième colonne après la première.</a:t>
                      </a:r>
                      <a:endParaRPr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4" marR="72744" marT="36372" marB="36372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728">
                <a:tc gridSpan="4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En effet, une logique d’intervention ne couvre jamais toute la réalité. Des facteurs externes peuvent avoir une influence déterminante. Il faut donc les identifier et en tenir compte. </a:t>
                      </a:r>
                      <a:endParaRPr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Ces hypothèses sont formulées comme un état positif atteint. De cette façon elles sont vérifiables et appréciables.</a:t>
                      </a:r>
                      <a:endParaRPr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4" marR="72744" marT="36372" marB="3637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6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F189-44AB-1DBA-783A-25BE5D886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DEA9F94D-77F6-299A-CF7B-0B91BC23C768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Les risques et les hypothèses</a:t>
            </a:r>
          </a:p>
        </p:txBody>
      </p:sp>
      <p:sp>
        <p:nvSpPr>
          <p:cNvPr id="33" name="Espace réservé du numéro de diapositive 5"/>
          <p:cNvSpPr txBox="1">
            <a:spLocks/>
          </p:cNvSpPr>
          <p:nvPr/>
        </p:nvSpPr>
        <p:spPr bwMode="auto">
          <a:xfrm>
            <a:off x="7191559" y="5816917"/>
            <a:ext cx="1670464" cy="40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739" tIns="40370" rIns="80739" bIns="40370"/>
          <a:lstStyle/>
          <a:p>
            <a:pPr marL="300682" indent="-300682">
              <a:buClr>
                <a:srgbClr val="FF4D00"/>
              </a:buClr>
              <a:defRPr/>
            </a:pPr>
            <a:fld id="{2D7C67D4-F58D-431A-AB5E-07C38F675DC5}" type="slidenum">
              <a:rPr lang="fr-FR" sz="1000">
                <a:solidFill>
                  <a:prstClr val="white"/>
                </a:solidFill>
                <a:latin typeface="Calibri" pitchFamily="34" charset="0"/>
                <a:cs typeface="Arial"/>
              </a:rPr>
              <a:pPr marL="300682" indent="-300682">
                <a:buClr>
                  <a:srgbClr val="FF4D00"/>
                </a:buClr>
                <a:defRPr/>
              </a:pPr>
              <a:t>21</a:t>
            </a:fld>
            <a:endParaRPr lang="fr-FR" sz="1000">
              <a:solidFill>
                <a:prstClr val="white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15741" y="2440572"/>
            <a:ext cx="447153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Est-il probable qu’il se réalise?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000168" y="2551467"/>
            <a:ext cx="3553912" cy="362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754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 pas inscrire dans le cadre logique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603552" y="3077467"/>
            <a:ext cx="207137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Pratiquement sûr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603552" y="3612016"/>
            <a:ext cx="207137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Probable</a:t>
            </a: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1603551" y="4146565"/>
            <a:ext cx="208220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Improbable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4476749" y="3121833"/>
            <a:ext cx="438527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 pas inscrire dans le cadre logique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476750" y="3677259"/>
            <a:ext cx="4385272" cy="369332"/>
          </a:xfrm>
          <a:prstGeom prst="rect">
            <a:avLst/>
          </a:prstGeom>
          <a:solidFill>
            <a:srgbClr val="CCE7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Inscrire comme hypothèse</a:t>
            </a: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4617126" y="4399457"/>
            <a:ext cx="4244896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Peut-on revoir l’intervention afin d’influencer ce facteur externe ?</a:t>
            </a: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5624125" y="6352586"/>
            <a:ext cx="3541384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L’intervention n’est pas faisable</a:t>
            </a: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1384910" y="5940043"/>
            <a:ext cx="3535990" cy="8309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Revoir le projet : Ajouter des activités / résultats, reformuler l’objectif spécifique si nécessaire</a:t>
            </a: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H="1">
            <a:off x="3264594" y="1874732"/>
            <a:ext cx="2405468" cy="60136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4200052" y="1941552"/>
            <a:ext cx="7350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OUI</a:t>
            </a: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>
            <a:off x="5670062" y="1874732"/>
            <a:ext cx="1870920" cy="5345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6204609" y="2008371"/>
            <a:ext cx="8686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NON</a:t>
            </a:r>
          </a:p>
        </p:txBody>
      </p:sp>
      <p:sp>
        <p:nvSpPr>
          <p:cNvPr id="71" name="Line 18"/>
          <p:cNvSpPr>
            <a:spLocks noChangeShapeType="1"/>
          </p:cNvSpPr>
          <p:nvPr/>
        </p:nvSpPr>
        <p:spPr bwMode="auto">
          <a:xfrm>
            <a:off x="1154862" y="2979810"/>
            <a:ext cx="0" cy="126259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2" name="Line 19"/>
          <p:cNvSpPr>
            <a:spLocks noChangeShapeType="1"/>
          </p:cNvSpPr>
          <p:nvPr/>
        </p:nvSpPr>
        <p:spPr bwMode="auto">
          <a:xfrm>
            <a:off x="1154862" y="3231771"/>
            <a:ext cx="4677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>
            <a:off x="1135821" y="3766320"/>
            <a:ext cx="4677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>
            <a:off x="1135821" y="4234050"/>
            <a:ext cx="4677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Line 22"/>
          <p:cNvSpPr>
            <a:spLocks noChangeShapeType="1"/>
          </p:cNvSpPr>
          <p:nvPr/>
        </p:nvSpPr>
        <p:spPr bwMode="auto">
          <a:xfrm>
            <a:off x="3678404" y="3277922"/>
            <a:ext cx="80322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Line 23"/>
          <p:cNvSpPr>
            <a:spLocks noChangeShapeType="1"/>
          </p:cNvSpPr>
          <p:nvPr/>
        </p:nvSpPr>
        <p:spPr bwMode="auto">
          <a:xfrm>
            <a:off x="3708342" y="3812471"/>
            <a:ext cx="75727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 flipV="1">
            <a:off x="3700974" y="4280201"/>
            <a:ext cx="78175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 flipH="1">
            <a:off x="3465520" y="5234279"/>
            <a:ext cx="1414717" cy="4982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 flipH="1">
            <a:off x="6490823" y="5445124"/>
            <a:ext cx="2998" cy="70073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3800117" y="4974736"/>
            <a:ext cx="7350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OUI</a:t>
            </a:r>
          </a:p>
        </p:txBody>
      </p:sp>
      <p:sp>
        <p:nvSpPr>
          <p:cNvPr id="81" name="Text Box 28"/>
          <p:cNvSpPr txBox="1">
            <a:spLocks noChangeArrowheads="1"/>
          </p:cNvSpPr>
          <p:nvPr/>
        </p:nvSpPr>
        <p:spPr bwMode="auto">
          <a:xfrm>
            <a:off x="6096176" y="5128450"/>
            <a:ext cx="8686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NON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3734801" y="1244775"/>
            <a:ext cx="3881740" cy="369332"/>
          </a:xfrm>
          <a:prstGeom prst="rect">
            <a:avLst/>
          </a:prstGeom>
          <a:solidFill>
            <a:srgbClr val="00B0F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Le facteur externe est-il important ?</a:t>
            </a:r>
          </a:p>
        </p:txBody>
      </p:sp>
    </p:spTree>
    <p:extLst>
      <p:ext uri="{BB962C8B-B14F-4D97-AF65-F5344CB8AC3E}">
        <p14:creationId xmlns:p14="http://schemas.microsoft.com/office/powerpoint/2010/main" val="53050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93A01-B022-5D99-E11D-079E7350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7F3BDD1F-F5C3-C2A6-4D30-388D0412A997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 Cadre Logique &gt; Les risques et les hypothèses</a:t>
            </a:r>
          </a:p>
        </p:txBody>
      </p:sp>
      <p:sp>
        <p:nvSpPr>
          <p:cNvPr id="33" name="Espace réservé du numéro de diapositive 5"/>
          <p:cNvSpPr txBox="1">
            <a:spLocks/>
          </p:cNvSpPr>
          <p:nvPr/>
        </p:nvSpPr>
        <p:spPr bwMode="auto">
          <a:xfrm>
            <a:off x="7166146" y="7063664"/>
            <a:ext cx="1670464" cy="40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739" tIns="40370" rIns="80739" bIns="40370"/>
          <a:lstStyle/>
          <a:p>
            <a:pPr marL="300682" indent="-300682">
              <a:buClr>
                <a:srgbClr val="FF4D00"/>
              </a:buClr>
              <a:defRPr/>
            </a:pPr>
            <a:fld id="{2D7C67D4-F58D-431A-AB5E-07C38F675DC5}" type="slidenum">
              <a:rPr lang="fr-FR" sz="965">
                <a:solidFill>
                  <a:prstClr val="white"/>
                </a:solidFill>
                <a:latin typeface="Calibri" pitchFamily="34" charset="0"/>
                <a:cs typeface="Arial"/>
              </a:rPr>
              <a:pPr marL="300682" indent="-300682">
                <a:buClr>
                  <a:srgbClr val="FF4D00"/>
                </a:buClr>
                <a:defRPr/>
              </a:pPr>
              <a:t>22</a:t>
            </a:fld>
            <a:endParaRPr lang="fr-FR" sz="965">
              <a:solidFill>
                <a:prstClr val="white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50368" y="2564652"/>
            <a:ext cx="428393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Est-il probable que le Ministère s’engage pleinement dans le projet?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6261662" y="2550983"/>
            <a:ext cx="425822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 pas inscrire dans le cadre logique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428116" y="3515175"/>
            <a:ext cx="359817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Pratiquement sûr </a:t>
            </a:r>
            <a:r>
              <a:rPr lang="fr-FR" sz="16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(ex : le Ministère est très impliqué depuis des années)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428116" y="4190611"/>
            <a:ext cx="3598172" cy="8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Probable </a:t>
            </a:r>
            <a:r>
              <a:rPr lang="fr-FR" sz="16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(ex : le gouvernement va changer, on compte sur une continuité dans les stratégies ministérielles)</a:t>
            </a:r>
            <a:endParaRPr lang="fr-FR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436129" y="5122008"/>
            <a:ext cx="3598172" cy="89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Improbable</a:t>
            </a:r>
            <a:r>
              <a:rPr lang="fr-FR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(ex : le nouveau gouvernement n’a plus les mêmes priorités stratégiques)</a:t>
            </a:r>
            <a:endParaRPr lang="fr-FR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640906" y="3712993"/>
            <a:ext cx="425447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 pas inscrire dans le cadre logique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640907" y="4268421"/>
            <a:ext cx="4254477" cy="400110"/>
          </a:xfrm>
          <a:prstGeom prst="rect">
            <a:avLst/>
          </a:prstGeom>
          <a:solidFill>
            <a:srgbClr val="CCE7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Inscrire comme hypothèse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628378" y="4823551"/>
            <a:ext cx="426700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Peut-on revoir l’intervention afin d’influencer ce facteur externe ?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841556" y="6620283"/>
            <a:ext cx="3541384" cy="70788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L’intervention n’est pas faisable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473567" y="6609873"/>
            <a:ext cx="3535990" cy="92333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Revoir le projet : Ajouter des activités / résultats, reformuler l’objectif spécifique si nécessaire</a:t>
            </a: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H="1">
            <a:off x="3463584" y="1916579"/>
            <a:ext cx="2075156" cy="4508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4187168" y="2008971"/>
            <a:ext cx="73500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OUI</a:t>
            </a: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741661" y="1936690"/>
            <a:ext cx="1870920" cy="5345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191725" y="2080979"/>
            <a:ext cx="86864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NON</a:t>
            </a:r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894384" y="3548436"/>
            <a:ext cx="0" cy="213802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94384" y="3833575"/>
            <a:ext cx="4677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894384" y="4638014"/>
            <a:ext cx="4677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>
            <a:off x="883498" y="5686457"/>
            <a:ext cx="4677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5026288" y="3913448"/>
            <a:ext cx="54861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5057673" y="4447996"/>
            <a:ext cx="51723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 flipV="1">
            <a:off x="5040953" y="5084931"/>
            <a:ext cx="5339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4065671" y="5583738"/>
            <a:ext cx="2245544" cy="95294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7588129" y="5686458"/>
            <a:ext cx="24451" cy="7666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 sz="200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260876" y="6054590"/>
            <a:ext cx="735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OUI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79104" y="5836949"/>
            <a:ext cx="99214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NON</a:t>
            </a: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707832" y="1044173"/>
            <a:ext cx="7734142" cy="707886"/>
          </a:xfrm>
          <a:prstGeom prst="rect">
            <a:avLst/>
          </a:prstGeom>
          <a:solidFill>
            <a:srgbClr val="00B0F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EXEMPLE = L’engagement du Ministère de la Santé est-il essentiel au projet?</a:t>
            </a:r>
          </a:p>
        </p:txBody>
      </p:sp>
    </p:spTree>
    <p:extLst>
      <p:ext uri="{BB962C8B-B14F-4D97-AF65-F5344CB8AC3E}">
        <p14:creationId xmlns:p14="http://schemas.microsoft.com/office/powerpoint/2010/main" val="409823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D37C-D6A7-4B5A-0821-C1C38ADE8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35FE26E1-E1DE-E017-B821-1644186CCAF0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273B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d’un cadre logique</a:t>
            </a:r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344905-E262-F527-3662-5E4E98EE65F1}"/>
              </a:ext>
            </a:extLst>
          </p:cNvPr>
          <p:cNvSpPr txBox="1">
            <a:spLocks/>
          </p:cNvSpPr>
          <p:nvPr/>
        </p:nvSpPr>
        <p:spPr bwMode="auto">
          <a:xfrm>
            <a:off x="317444" y="1082187"/>
            <a:ext cx="9622632" cy="4988195"/>
          </a:xfrm>
          <a:prstGeom prst="rect">
            <a:avLst/>
          </a:prstGeom>
        </p:spPr>
        <p:txBody>
          <a:bodyPr vert="horz" lIns="7200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392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Selon vous, comment peut-on lire la stratégie d’intervention présentée dans ce cadre logique ?</a:t>
            </a:r>
          </a:p>
        </p:txBody>
      </p:sp>
      <p:graphicFrame>
        <p:nvGraphicFramePr>
          <p:cNvPr id="2" name="Espace réservé du contenu 5">
            <a:extLst>
              <a:ext uri="{FF2B5EF4-FFF2-40B4-BE49-F238E27FC236}">
                <a16:creationId xmlns:a16="http://schemas.microsoft.com/office/drawing/2014/main" id="{767BD562-B61E-2B39-EA6F-424B1A922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516783"/>
              </p:ext>
            </p:extLst>
          </p:nvPr>
        </p:nvGraphicFramePr>
        <p:xfrm>
          <a:off x="244162" y="1804729"/>
          <a:ext cx="10203488" cy="5302602"/>
        </p:xfrm>
        <a:graphic>
          <a:graphicData uri="http://schemas.openxmlformats.org/drawingml/2006/table">
            <a:tbl>
              <a:tblPr firstRow="1" firstCol="1"/>
              <a:tblGrid>
                <a:gridCol w="158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020"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7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600" dirty="0"/>
                        <a:t>Logique d’intervention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100" dirty="0"/>
                        <a:t>Indicateurs Objectivement vérifiables (IOV)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100" dirty="0"/>
                        <a:t>Sources et moyens de vérification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fr-FR" sz="1600" dirty="0"/>
                        <a:t>Hypothèses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Objectif général </a:t>
                      </a:r>
                      <a:endParaRPr sz="1400" dirty="0"/>
                    </a:p>
                  </a:txBody>
                  <a:tcPr marL="58400" marR="58400" marT="29200" marB="29200" anchor="ctr"/>
                </a:tc>
                <a:tc>
                  <a:txBody>
                    <a:bodyPr/>
                    <a:lstStyle/>
                    <a:p>
                      <a:pPr marL="21590" indent="-28575"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Contribuer à l’amélioration de la santé des enfants de la région de X grâce à une meilleure qualité des soins pédiatriques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4999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fr-FR" sz="1050" dirty="0"/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400" dirty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Objectif spécifique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dirty="0"/>
                    </a:p>
                  </a:txBody>
                  <a:tcPr marL="58400" marR="58400" marT="29200" marB="29200" anchor="ctr"/>
                </a:tc>
                <a:tc>
                  <a:txBody>
                    <a:bodyPr/>
                    <a:lstStyle/>
                    <a:p>
                      <a:pPr marL="21590" indent="-28575"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Les capacités de l’Hôpital Régional de X sont renforcées pour la prise en charge médicale, nutritionnelle et psychosociale des enfants.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400" dirty="0"/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98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Produit</a:t>
                      </a:r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Réalisations </a:t>
                      </a:r>
                      <a:endParaRPr sz="1400" dirty="0"/>
                    </a:p>
                  </a:txBody>
                  <a:tcPr marL="47285" marR="47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R1 : Le personnel médical pédiatrique est mieux formé.</a:t>
                      </a:r>
                      <a:endParaRPr lang="fr-FR" sz="24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l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personnel est engagé</a:t>
                      </a:r>
                    </a:p>
                    <a:p>
                      <a:pPr marL="0" indent="0" algn="l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formateurs sont disponibles</a:t>
                      </a: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74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R2 : L’unité pédiatrique est mieux équipée.</a:t>
                      </a: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900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L’approvisionnement en matériel est rapidement effectif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98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 : Des protocoles de soins pédiatriques sont adoptés et appliqués.</a:t>
                      </a: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soignants adhèrent au projet</a:t>
                      </a: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98">
                <a:tc rowSpan="4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dirty="0">
                          <a:solidFill>
                            <a:schemeClr val="dk1"/>
                          </a:solidFill>
                        </a:rPr>
                        <a:t>Activités</a:t>
                      </a:r>
                      <a:endParaRPr sz="1400" b="0" dirty="0"/>
                    </a:p>
                    <a:p>
                      <a:pPr algn="ctr">
                        <a:spcAft>
                          <a:spcPts val="200"/>
                        </a:spcAft>
                        <a:defRPr/>
                      </a:pPr>
                      <a:endParaRPr lang="fr-FR" sz="7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7285" marR="47285" marT="0" marB="0" anchor="ctr"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A1. Réaliser un diagnostic initial des besoins en formation et équipement.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1050" dirty="0">
                        <a:solidFill>
                          <a:schemeClr val="dk1"/>
                        </a:solidFill>
                      </a:endParaRP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898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A2. Organiser des sessions de formation (soins d’urgence, nutrition, néonatologie…).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898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A3. Fournir du matériel de base (lits pédiatriques, saturomètres, aspirateurs…).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166">
                <a:tc vMerge="1">
                  <a:txBody>
                    <a:bodyPr/>
                    <a:lstStyle/>
                    <a:p>
                      <a:pPr marL="194310"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A4. Mettre en place des échanges de personnel (missions Sud-Nord et Nord-Sud).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E51F251-1B1D-F5F7-6A4B-B67ADE170094}"/>
              </a:ext>
            </a:extLst>
          </p:cNvPr>
          <p:cNvSpPr/>
          <p:nvPr/>
        </p:nvSpPr>
        <p:spPr bwMode="auto">
          <a:xfrm>
            <a:off x="1809689" y="2374077"/>
            <a:ext cx="6408335" cy="51855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 sz="1432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85F456-B051-59C6-720A-8173D77887C1}"/>
              </a:ext>
            </a:extLst>
          </p:cNvPr>
          <p:cNvSpPr txBox="1"/>
          <p:nvPr/>
        </p:nvSpPr>
        <p:spPr bwMode="auto">
          <a:xfrm>
            <a:off x="6298906" y="4003968"/>
            <a:ext cx="16208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alibri"/>
                <a:cs typeface="Calibri"/>
              </a:rPr>
              <a:t>Le projet</a:t>
            </a:r>
            <a:endParaRPr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71ED8-64DB-E55E-D4C4-B67C2732B1C0}"/>
              </a:ext>
            </a:extLst>
          </p:cNvPr>
          <p:cNvSpPr/>
          <p:nvPr/>
        </p:nvSpPr>
        <p:spPr bwMode="auto">
          <a:xfrm>
            <a:off x="8265795" y="2374078"/>
            <a:ext cx="2170280" cy="51855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432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80CE8F-F6C3-8C63-21E9-830408BBE8DA}"/>
              </a:ext>
            </a:extLst>
          </p:cNvPr>
          <p:cNvSpPr txBox="1"/>
          <p:nvPr/>
        </p:nvSpPr>
        <p:spPr bwMode="auto">
          <a:xfrm>
            <a:off x="6329397" y="6502506"/>
            <a:ext cx="34541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400" b="1" dirty="0">
                <a:solidFill>
                  <a:srgbClr val="00B050"/>
                </a:solidFill>
                <a:latin typeface="Calibri"/>
                <a:cs typeface="Calibri"/>
              </a:rPr>
              <a:t>L’environnement du projet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6228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3E906-0756-97A5-196A-BA86A07D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E2B3A9C0-D792-A6D8-7D8A-C66A03DFEA90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Lecture d’un cadre logique</a:t>
            </a:r>
          </a:p>
          <a:p>
            <a:r>
              <a:rPr lang="fr-CA" dirty="0"/>
              <a:t>: 2 niveaux de lecture</a:t>
            </a:r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/>
          <a:stretch/>
        </p:blipFill>
        <p:spPr bwMode="auto">
          <a:xfrm>
            <a:off x="2177555" y="1691605"/>
            <a:ext cx="6624736" cy="4265059"/>
          </a:xfrm>
          <a:prstGeom prst="rect">
            <a:avLst/>
          </a:prstGeom>
          <a:noFill/>
        </p:spPr>
      </p:pic>
      <p:cxnSp>
        <p:nvCxnSpPr>
          <p:cNvPr id="12" name="Connecteur droit avec flèche 11"/>
          <p:cNvCxnSpPr>
            <a:cxnSpLocks/>
          </p:cNvCxnSpPr>
          <p:nvPr/>
        </p:nvCxnSpPr>
        <p:spPr bwMode="auto">
          <a:xfrm flipV="1">
            <a:off x="1745506" y="2411685"/>
            <a:ext cx="0" cy="3384376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</p:cNvCxnSpPr>
          <p:nvPr/>
        </p:nvCxnSpPr>
        <p:spPr bwMode="auto">
          <a:xfrm>
            <a:off x="2917349" y="6243087"/>
            <a:ext cx="4676284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 bwMode="auto">
          <a:xfrm>
            <a:off x="975561" y="2858691"/>
            <a:ext cx="576440" cy="2329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fr-CA" sz="2546" b="1">
                <a:latin typeface="Arial"/>
                <a:cs typeface="Arial"/>
              </a:rPr>
              <a:t>VERTICALE </a:t>
            </a:r>
            <a:endParaRPr lang="fr-FR" sz="2546" b="1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 bwMode="auto">
          <a:xfrm rot="5400000">
            <a:off x="4568305" y="5220911"/>
            <a:ext cx="576440" cy="28781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fr-CA" sz="2546" b="1" dirty="0">
                <a:latin typeface="Arial"/>
                <a:cs typeface="Arial"/>
              </a:rPr>
              <a:t>HORIZONTALE </a:t>
            </a:r>
            <a:endParaRPr lang="fr-FR" sz="2546" b="1" dirty="0"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 bwMode="auto">
          <a:xfrm rot="5400000">
            <a:off x="9326013" y="3511706"/>
            <a:ext cx="968214" cy="15836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fr-CA" sz="2546" b="1" dirty="0">
                <a:latin typeface="Arial"/>
                <a:cs typeface="Arial"/>
              </a:rPr>
              <a:t>SI</a:t>
            </a:r>
            <a:r>
              <a:rPr sz="2546" b="1" dirty="0">
                <a:latin typeface="Arial"/>
                <a:cs typeface="Arial"/>
              </a:rPr>
              <a:t>…. ALORS</a:t>
            </a:r>
            <a:endParaRPr lang="fr-FR" sz="2546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21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0E1B5F-4E32-91D0-389E-D5887B9D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D74F972-DF78-AC39-103A-7315A40E9E28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273B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d’un cadre logique</a:t>
            </a:r>
            <a:endParaRPr lang="fr-CA" dirty="0"/>
          </a:p>
        </p:txBody>
      </p:sp>
      <p:graphicFrame>
        <p:nvGraphicFramePr>
          <p:cNvPr id="13" name="Espace réservé du contenu 5">
            <a:extLst>
              <a:ext uri="{FF2B5EF4-FFF2-40B4-BE49-F238E27FC236}">
                <a16:creationId xmlns:a16="http://schemas.microsoft.com/office/drawing/2014/main" id="{E8FDD95F-F1D5-C872-E0B4-F63FBDCDA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520434"/>
              </p:ext>
            </p:extLst>
          </p:nvPr>
        </p:nvGraphicFramePr>
        <p:xfrm>
          <a:off x="244162" y="1210975"/>
          <a:ext cx="10203488" cy="5806863"/>
        </p:xfrm>
        <a:graphic>
          <a:graphicData uri="http://schemas.openxmlformats.org/drawingml/2006/table">
            <a:tbl>
              <a:tblPr firstRow="1" firstCol="1"/>
              <a:tblGrid>
                <a:gridCol w="158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313"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7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600" dirty="0"/>
                        <a:t>Logique d’intervention</a:t>
                      </a:r>
                      <a:endParaRPr lang="fr-FR" sz="16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100" dirty="0"/>
                        <a:t>Indicateurs Objectivement vérifiables (IOV)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100" dirty="0"/>
                        <a:t>Sources et moyens de vérification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13970" indent="-13970" algn="ctr">
                        <a:lnSpc>
                          <a:spcPct val="114999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fr-FR" sz="1600" dirty="0"/>
                        <a:t>Hypothèses</a:t>
                      </a:r>
                      <a:endParaRPr lang="fr-FR" sz="11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2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Objectif général </a:t>
                      </a:r>
                      <a:endParaRPr sz="1400" dirty="0"/>
                    </a:p>
                  </a:txBody>
                  <a:tcPr marL="58400" marR="58400" marT="29200" marB="29200" anchor="ctr"/>
                </a:tc>
                <a:tc>
                  <a:txBody>
                    <a:bodyPr/>
                    <a:lstStyle/>
                    <a:p>
                      <a:pPr marL="21590" indent="-28575"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Contribuer à l’amélioration de la santé des enfants de la région de X grâce à une meilleure qualité des soins pédiatriques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4999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fr-FR" sz="1050" dirty="0"/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400" dirty="0">
                        <a:solidFill>
                          <a:schemeClr val="dk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Objectif spécifique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dirty="0"/>
                    </a:p>
                  </a:txBody>
                  <a:tcPr marL="58400" marR="58400" marT="29200" marB="29200" anchor="ctr"/>
                </a:tc>
                <a:tc>
                  <a:txBody>
                    <a:bodyPr/>
                    <a:lstStyle/>
                    <a:p>
                      <a:pPr marL="21590" indent="-28575"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Les capacités de l’Hôpital Régional de X sont renforcées pour la prise en charge médicale, nutritionnelle et psychosociale des enfants.</a:t>
                      </a:r>
                      <a:endParaRPr lang="fr-FR" sz="24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l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Les autorités soutiennent le projet</a:t>
                      </a:r>
                      <a:endParaRPr sz="1400" dirty="0"/>
                    </a:p>
                  </a:txBody>
                  <a:tcPr marL="43800" marR="438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467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Produit</a:t>
                      </a:r>
                    </a:p>
                    <a:p>
                      <a:pPr algn="ctr"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</a:rPr>
                        <a:t>Réalisations </a:t>
                      </a:r>
                      <a:endParaRPr sz="1400" dirty="0"/>
                    </a:p>
                  </a:txBody>
                  <a:tcPr marL="47285" marR="47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R1 : Le personnel médical pédiatrique est mieux formé.</a:t>
                      </a:r>
                      <a:endParaRPr lang="fr-FR" sz="24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l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personnel est engagé</a:t>
                      </a:r>
                    </a:p>
                    <a:p>
                      <a:pPr marL="0" indent="0" algn="l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formateurs sont disponibles</a:t>
                      </a: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9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240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R2 : L’unité pédiatrique est mieux équipée.</a:t>
                      </a: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900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L’approvisionnement en matériel est rapidement effectif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26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 : Des protocoles de soins pédiatriques sont adoptés et appliqués.</a:t>
                      </a:r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43800" marR="4380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 dirty="0"/>
                    </a:p>
                  </a:txBody>
                  <a:tcPr marL="63046" marR="63046" marT="31523" marB="3152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soignants adhèrent au projet</a:t>
                      </a:r>
                      <a:endParaRPr lang="fr-FR" sz="1400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31">
                <a:tc rowSpan="4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dirty="0">
                          <a:solidFill>
                            <a:schemeClr val="dk1"/>
                          </a:solidFill>
                        </a:rPr>
                        <a:t>Activités</a:t>
                      </a:r>
                      <a:endParaRPr sz="1400" b="0" dirty="0"/>
                    </a:p>
                    <a:p>
                      <a:pPr algn="ctr">
                        <a:spcAft>
                          <a:spcPts val="200"/>
                        </a:spcAft>
                        <a:defRPr/>
                      </a:pPr>
                      <a:endParaRPr lang="fr-FR" sz="7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47285" marR="47285" marT="0" marB="0" anchor="ctr"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A1. Réaliser un diagnostic initial des besoins en formation et équipement.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sz="1100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indent="0" algn="ctr" defTabSz="914272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fr-FR" sz="1050" dirty="0">
                        <a:solidFill>
                          <a:schemeClr val="dk1"/>
                        </a:solidFill>
                      </a:endParaRP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31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A2. Organiser des sessions de formation (soins d’urgence, nutrition, néonatologie…).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394">
                <a:tc vMerge="1"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A3. Fournir du matériel de base (lits pédiatriques, saturomètres, aspirateurs…).</a:t>
                      </a: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534">
                <a:tc vMerge="1">
                  <a:txBody>
                    <a:bodyPr/>
                    <a:lstStyle/>
                    <a:p>
                      <a:pPr marL="194310" algn="l">
                        <a:spcAft>
                          <a:spcPts val="200"/>
                        </a:spcAft>
                        <a:defRPr/>
                      </a:pPr>
                      <a:endParaRPr lang="fr-FR" sz="1100">
                        <a:solidFill>
                          <a:srgbClr val="000000"/>
                        </a:solidFill>
                        <a:latin typeface="Cambria"/>
                        <a:ea typeface="Calibri"/>
                        <a:cs typeface="Times New Roman (Corps CS)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A4. Mettre en place des échanges de personnel (missions Sud-Nord et Nord-Sud).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00" marR="43800" marT="0" marB="0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marL="63046" marR="63046" marT="31523" marB="315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25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0A82F-E906-D6E9-1C9D-F01B41A3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29DD2729-C6E9-0D48-84E4-1FD43BD30208}"/>
              </a:ext>
            </a:extLst>
          </p:cNvPr>
          <p:cNvSpPr txBox="1"/>
          <p:nvPr/>
        </p:nvSpPr>
        <p:spPr bwMode="auto">
          <a:xfrm>
            <a:off x="291002" y="156371"/>
            <a:ext cx="3895236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rgbClr val="273B70"/>
                </a:solidFill>
                <a:latin typeface="Aptos" panose="020B0004020202020204" pitchFamily="34" charset="0"/>
                <a:ea typeface="+mn-ea"/>
              </a:rPr>
              <a:t>Focus sur le genre </a:t>
            </a:r>
            <a:endParaRPr lang="fr-CA" sz="2800" b="1" dirty="0">
              <a:latin typeface="Aptos" panose="020B00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8C79C3F-96DA-C718-F095-2423D066DEDF}"/>
              </a:ext>
            </a:extLst>
          </p:cNvPr>
          <p:cNvSpPr txBox="1">
            <a:spLocks/>
          </p:cNvSpPr>
          <p:nvPr/>
        </p:nvSpPr>
        <p:spPr bwMode="auto">
          <a:xfrm>
            <a:off x="842962" y="1667896"/>
            <a:ext cx="9301039" cy="5735408"/>
          </a:xfrm>
          <a:prstGeom prst="rect">
            <a:avLst/>
          </a:prstGeom>
        </p:spPr>
        <p:txBody>
          <a:bodyPr vert="horz" lIns="7200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392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Genre dans un projet  : intérêt ?</a:t>
            </a:r>
          </a:p>
          <a:p>
            <a:pPr lvl="1"/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Justice sociale,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Transformation des inégalités sociales liées au sexe, aux vulnérabilités et minorités de genre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Suivi des changements effectifs dans système de soins</a:t>
            </a:r>
          </a:p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Formulation dans la logique d’intervention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Objectif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Cible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Activité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Indicateur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Reporting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….. </a:t>
            </a:r>
            <a:endParaRPr lang="fr-F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Niveaux de sensibilité genre  d’un projet: </a:t>
            </a:r>
          </a:p>
          <a:p>
            <a:pPr lvl="1"/>
            <a:r>
              <a:rPr lang="fr-FR" sz="1682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CAD=Comité d’aide au développement  OCDE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Marqueur genre CAD2: OG/OS &gt;&gt;&gt; projet transformateur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Marqueur Genre CAD1: OS ciblés &gt;&gt;définir des priorités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Posture PRPH4…</a:t>
            </a: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2FEE26-1FC0-561A-9671-5C4ABE19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321" y="184572"/>
            <a:ext cx="5279354" cy="1372766"/>
          </a:xfrm>
        </p:spPr>
        <p:txBody>
          <a:bodyPr>
            <a:normAutofit fontScale="90000"/>
          </a:bodyPr>
          <a:lstStyle/>
          <a:p>
            <a:br>
              <a:rPr lang="fr-FR" dirty="0">
                <a:latin typeface="Aptos" panose="020B0004020202020204" pitchFamily="34" charset="0"/>
              </a:rPr>
            </a:br>
            <a:br>
              <a:rPr lang="fr-FR" sz="2200" dirty="0">
                <a:latin typeface="Aptos" panose="020B0004020202020204" pitchFamily="34" charset="0"/>
                <a:ea typeface="Tahoma" panose="020B0604030504040204" pitchFamily="34" charset="0"/>
              </a:rPr>
            </a:br>
            <a:r>
              <a:rPr lang="fr-FR" sz="2200" i="1" dirty="0">
                <a:latin typeface="Aptos" panose="020B0004020202020204" pitchFamily="34" charset="0"/>
                <a:ea typeface="Tahoma" panose="020B0604030504040204" pitchFamily="34" charset="0"/>
              </a:rPr>
              <a:t>Ensemble des rôles, comportements, normes et attentes qu’une société donnée à une époque déterminée, attribués aux femmes et aux hommes</a:t>
            </a:r>
            <a:br>
              <a:rPr lang="fr-FR" dirty="0">
                <a:latin typeface="Aptos" panose="020B0004020202020204" pitchFamily="34" charset="0"/>
                <a:ea typeface="Tahoma" panose="020B0604030504040204" pitchFamily="34" charset="0"/>
              </a:rPr>
            </a:br>
            <a:br>
              <a:rPr lang="fr-FR" dirty="0">
                <a:latin typeface="Aptos" panose="020B0004020202020204" pitchFamily="34" charset="0"/>
              </a:rPr>
            </a:b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55DF-4A69-7106-503C-83CF537D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4B80477E-C72D-22E1-2442-EF4D2C9AE82A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rgbClr val="273B70"/>
                </a:solidFill>
                <a:latin typeface="Aptos" panose="020B0004020202020204" pitchFamily="34" charset="0"/>
                <a:ea typeface="+mn-ea"/>
              </a:rPr>
              <a:t>Focus sur le genre</a:t>
            </a:r>
            <a:endParaRPr lang="fr-CA" sz="2800" b="1" dirty="0">
              <a:latin typeface="Aptos" panose="020B00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AF11A18-7B99-452C-E078-C8B647EE369A}"/>
              </a:ext>
            </a:extLst>
          </p:cNvPr>
          <p:cNvSpPr txBox="1">
            <a:spLocks/>
          </p:cNvSpPr>
          <p:nvPr/>
        </p:nvSpPr>
        <p:spPr bwMode="auto">
          <a:xfrm>
            <a:off x="751738" y="1379768"/>
            <a:ext cx="9622632" cy="5421082"/>
          </a:xfrm>
          <a:prstGeom prst="rect">
            <a:avLst/>
          </a:prstGeom>
        </p:spPr>
        <p:txBody>
          <a:bodyPr vert="horz" lIns="7200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392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Groupes ciblés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H/F, adolescents, enfants, personnes âgées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Vulnérabilités spécifiques, sectorielles ….minorités de genre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Inclure homme /projet cible femme/ Penser changement</a:t>
            </a:r>
          </a:p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Activités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Identification  des activités sensibles au genre &gt;&gt; sélection/priorisation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Prise en compte des besoins différenciées des groupes cibles 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questionner !! Activité renforce-t-elle  le stéréotype ? 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Politiques de SRMNIA focus mère-enfant /exclusion des hommes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Projet VBG, cancer féminin….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Projet assainissement: tâches liées à l’eau</a:t>
            </a:r>
          </a:p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Préalable: que connait-on déjà ?  </a:t>
            </a:r>
          </a:p>
          <a:p>
            <a:pPr lvl="1"/>
            <a:r>
              <a:rPr lang="fr-F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Exploration du contexte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Données existantes/ politique pays/ projets en cours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Diagnostic situationnel inclut le genre</a:t>
            </a:r>
          </a:p>
          <a:p>
            <a:pPr lvl="1"/>
            <a:endParaRPr lang="fr-FR" sz="184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fr-FR" sz="184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fr-FR" sz="184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fr-FR" sz="184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3417575-9903-A75A-CDF7-9459B008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94" y="2715121"/>
            <a:ext cx="6221623" cy="1460500"/>
          </a:xfrm>
        </p:spPr>
        <p:txBody>
          <a:bodyPr/>
          <a:lstStyle/>
          <a:p>
            <a:r>
              <a:rPr lang="fr-FR" sz="3200" dirty="0"/>
              <a:t>Planifier et suivre ses activités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CC7D16-C90D-BCE8-D487-929FF7776D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6750" y="7007225"/>
            <a:ext cx="2405063" cy="401638"/>
          </a:xfrm>
        </p:spPr>
        <p:txBody>
          <a:bodyPr/>
          <a:lstStyle/>
          <a:p>
            <a:fld id="{C0BFD988-8F53-7E4D-B1A1-1DBAF7DEBB6C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179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49CF-C6D8-10A4-DDD6-AF5F3C3F8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989E15A-F426-4C91-2021-F93319DE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7" y="732585"/>
            <a:ext cx="6735741" cy="635426"/>
          </a:xfrm>
        </p:spPr>
        <p:txBody>
          <a:bodyPr>
            <a:noAutofit/>
          </a:bodyPr>
          <a:lstStyle/>
          <a:p>
            <a:r>
              <a:rPr lang="fr-FR" dirty="0"/>
              <a:t>A quelle étape met-on en place le dispositif de suivi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AD1854-FCFC-76B5-75E3-6AC99AAD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923768D-D0CF-A294-0B71-D74E7863A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548F255-6527-4679-CFD1-C76EEBD5E3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0655D40-CED8-2D23-0A11-69427DD764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C2FAA18-2C67-69FE-7E82-6DE77461F6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E8B0715-A16A-DCBE-C36E-EE105863FF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Espace réservé du contenu 15">
            <a:extLst>
              <a:ext uri="{FF2B5EF4-FFF2-40B4-BE49-F238E27FC236}">
                <a16:creationId xmlns:a16="http://schemas.microsoft.com/office/drawing/2014/main" id="{5AEC8F61-C1C1-969E-F559-CAFB6EA26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1" b="96845" l="4545" r="96658">
                        <a14:foregroundMark x1="31684" y1="18107" x2="31684" y2="18107"/>
                        <a14:foregroundMark x1="76070" y1="15089" x2="76070" y2="15089"/>
                        <a14:foregroundMark x1="95588" y1="46639" x2="95588" y2="46639"/>
                        <a14:foregroundMark x1="58289" y1="85734" x2="58289" y2="85734"/>
                        <a14:foregroundMark x1="25668" y1="73800" x2="25668" y2="73388"/>
                        <a14:foregroundMark x1="16444" y1="49931" x2="16444" y2="49931"/>
                        <a14:foregroundMark x1="94385" y1="38957" x2="94385" y2="38957"/>
                        <a14:foregroundMark x1="76872" y1="94102" x2="76872" y2="94102"/>
                        <a14:foregroundMark x1="87166" y1="93827" x2="87166" y2="93827"/>
                        <a14:foregroundMark x1="92246" y1="93827" x2="92246" y2="93827"/>
                        <a14:foregroundMark x1="94920" y1="93416" x2="94920" y2="93416"/>
                        <a14:foregroundMark x1="96791" y1="96845" x2="96791" y2="96845"/>
                        <a14:foregroundMark x1="28209" y1="21948" x2="28209" y2="21948"/>
                        <a14:foregroundMark x1="23797" y1="27298" x2="23797" y2="27298"/>
                        <a14:foregroundMark x1="16979" y1="95336" x2="16979" y2="95336"/>
                        <a14:foregroundMark x1="17647" y1="93827" x2="17647" y2="93827"/>
                        <a14:foregroundMark x1="11364" y1="93141" x2="11364" y2="93141"/>
                        <a14:foregroundMark x1="11497" y1="96708" x2="11497" y2="96708"/>
                        <a14:foregroundMark x1="23930" y1="96433" x2="23930" y2="96433"/>
                        <a14:foregroundMark x1="26604" y1="23868" x2="26604" y2="23868"/>
                        <a14:foregroundMark x1="35428" y1="15364" x2="35428" y2="15364"/>
                        <a14:foregroundMark x1="37032" y1="13717" x2="37032" y2="13717"/>
                        <a14:foregroundMark x1="33824" y1="10974" x2="33824" y2="10974"/>
                        <a14:foregroundMark x1="92513" y1="26612" x2="92513" y2="26612"/>
                        <a14:foregroundMark x1="31150" y1="94650" x2="31150" y2="94650"/>
                        <a14:foregroundMark x1="28075" y1="93416" x2="28075" y2="93416"/>
                        <a14:foregroundMark x1="18984" y1="95199" x2="18984" y2="95199"/>
                        <a14:foregroundMark x1="20856" y1="95473" x2="20856" y2="95473"/>
                        <a14:foregroundMark x1="4679" y1="93690" x2="4679" y2="93690"/>
                        <a14:foregroundMark x1="13102" y1="3841" x2="13102" y2="3841"/>
                        <a14:foregroundMark x1="77406" y1="3841" x2="77406" y2="3841"/>
                        <a14:foregroundMark x1="86631" y1="4801" x2="86631" y2="4801"/>
                        <a14:foregroundMark x1="81417" y1="77229" x2="81417" y2="77229"/>
                        <a14:foregroundMark x1="32487" y1="16324" x2="32487" y2="163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72798" y="1784224"/>
            <a:ext cx="5346217" cy="5210418"/>
          </a:xfrm>
          <a:prstGeom prst="rect">
            <a:avLst/>
          </a:prstGeom>
        </p:spPr>
      </p:pic>
      <p:pic>
        <p:nvPicPr>
          <p:cNvPr id="17" name="Graphique 16" descr="Loupe avec un remplissage uni">
            <a:extLst>
              <a:ext uri="{FF2B5EF4-FFF2-40B4-BE49-F238E27FC236}">
                <a16:creationId xmlns:a16="http://schemas.microsoft.com/office/drawing/2014/main" id="{C7FDCE55-FB91-B066-312F-F4FDD4F51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4672445" y="3692866"/>
            <a:ext cx="4165169" cy="41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A9F25873-2078-203B-FB4C-9AFAECA9EE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81" b="88056" l="24740" r="71406">
                        <a14:foregroundMark x1="60938" y1="17130" x2="60938" y2="17130"/>
                        <a14:foregroundMark x1="60938" y1="17130" x2="60938" y2="17130"/>
                        <a14:foregroundMark x1="54531" y1="25000" x2="54531" y2="25000"/>
                        <a14:foregroundMark x1="50052" y1="34815" x2="50052" y2="34815"/>
                        <a14:foregroundMark x1="50052" y1="34815" x2="50052" y2="34815"/>
                        <a14:foregroundMark x1="50052" y1="34815" x2="50052" y2="34815"/>
                        <a14:foregroundMark x1="50052" y1="34815" x2="50052" y2="34815"/>
                        <a14:foregroundMark x1="46458" y1="37315" x2="49792" y2="27778"/>
                        <a14:foregroundMark x1="45469" y1="41852" x2="54688" y2="32407"/>
                        <a14:foregroundMark x1="54688" y1="32407" x2="55156" y2="31111"/>
                        <a14:foregroundMark x1="40469" y1="38333" x2="50833" y2="20000"/>
                        <a14:foregroundMark x1="50833" y1="20000" x2="53802" y2="17778"/>
                        <a14:foregroundMark x1="54219" y1="16111" x2="59167" y2="18056"/>
                        <a14:foregroundMark x1="59167" y1="18056" x2="58333" y2="25278"/>
                        <a14:foregroundMark x1="61146" y1="12315" x2="58698" y2="12500"/>
                        <a14:foregroundMark x1="57135" y1="12315" x2="57135" y2="12315"/>
                        <a14:foregroundMark x1="57396" y1="12037" x2="57396" y2="12037"/>
                        <a14:foregroundMark x1="57708" y1="76667" x2="57708" y2="76667"/>
                        <a14:foregroundMark x1="52969" y1="76111" x2="52969" y2="76111"/>
                        <a14:foregroundMark x1="55417" y1="88056" x2="56563" y2="87778"/>
                        <a14:foregroundMark x1="71510" y1="59815" x2="69167" y2="72315"/>
                        <a14:foregroundMark x1="28542" y1="37593" x2="37448" y2="37222"/>
                        <a14:foregroundMark x1="61406" y1="36481" x2="50521" y2="52500"/>
                        <a14:foregroundMark x1="50521" y1="52500" x2="49531" y2="57685"/>
                        <a14:foregroundMark x1="50885" y1="59074" x2="50990" y2="46852"/>
                        <a14:foregroundMark x1="63646" y1="31852" x2="64635" y2="30556"/>
                        <a14:foregroundMark x1="58854" y1="34907" x2="63177" y2="37222"/>
                        <a14:foregroundMark x1="63177" y1="37222" x2="62969" y2="63148"/>
                        <a14:foregroundMark x1="56927" y1="43981" x2="60781" y2="41852"/>
                        <a14:foregroundMark x1="57135" y1="38426" x2="60260" y2="31481"/>
                        <a14:foregroundMark x1="60260" y1="31481" x2="63333" y2="37037"/>
                        <a14:foregroundMark x1="63333" y1="37037" x2="63698" y2="61389"/>
                        <a14:foregroundMark x1="51198" y1="60370" x2="50417" y2="66111"/>
                        <a14:foregroundMark x1="34479" y1="32870" x2="26042" y2="38796"/>
                        <a14:foregroundMark x1="26042" y1="38796" x2="24740" y2="56481"/>
                        <a14:foregroundMark x1="58542" y1="11481" x2="61875" y2="12037"/>
                        <a14:foregroundMark x1="61250" y1="11481" x2="59531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10067" r="26125" b="8524"/>
          <a:stretch/>
        </p:blipFill>
        <p:spPr>
          <a:xfrm>
            <a:off x="7732492" y="4999922"/>
            <a:ext cx="2702338" cy="2408941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F856E08D-F64A-44E0-D236-EBBE6D57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2" y="421403"/>
            <a:ext cx="4525320" cy="635426"/>
          </a:xfrm>
        </p:spPr>
        <p:txBody>
          <a:bodyPr>
            <a:normAutofit fontScale="90000"/>
          </a:bodyPr>
          <a:lstStyle/>
          <a:p>
            <a:r>
              <a:rPr lang="fr-FR" dirty="0"/>
              <a:t>Un parcours de formation pour les porteurs de projet PRPH 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12A110-3EC0-E234-A5BE-D45341E4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BFA22CE-EC5F-3C76-0DB5-03AE30B19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238328"/>
            <a:ext cx="4525322" cy="873125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Durée</a:t>
            </a:r>
            <a:r>
              <a:rPr lang="fr-FR" dirty="0"/>
              <a:t> : 3 modules de 1,5 heures chacun</a:t>
            </a:r>
          </a:p>
          <a:p>
            <a:r>
              <a:rPr lang="fr-FR" b="1" dirty="0"/>
              <a:t>Cible</a:t>
            </a:r>
            <a:r>
              <a:rPr lang="fr-FR" dirty="0"/>
              <a:t> : tous les porteurs de projet et leurs partenaires</a:t>
            </a:r>
          </a:p>
          <a:p>
            <a:r>
              <a:rPr lang="fr-FR" b="1" dirty="0"/>
              <a:t>Langues</a:t>
            </a:r>
            <a:r>
              <a:rPr lang="fr-FR" dirty="0"/>
              <a:t> : 2 sessions en Français et 1 session en Anglais par module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44B9BF8-2F5A-2A41-5355-B99E603FE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521" y="2348346"/>
            <a:ext cx="10325292" cy="675842"/>
          </a:xfrm>
        </p:spPr>
        <p:txBody>
          <a:bodyPr>
            <a:normAutofit/>
          </a:bodyPr>
          <a:lstStyle/>
          <a:p>
            <a:r>
              <a:rPr lang="fr-FR" sz="1600" dirty="0"/>
              <a:t>Module 1 - La gestion de projet sensible au genre : un levier de la stratégie française en santé mondiale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FF04B03-E32D-A3D6-5E0C-859B8A640D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522" y="3892440"/>
            <a:ext cx="9000762" cy="32458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Objectifs pédagogiques du module 2</a:t>
            </a:r>
          </a:p>
          <a:p>
            <a:pPr marL="342900" indent="-342900" algn="l">
              <a:buAutoNum type="arabicPeriod"/>
            </a:pPr>
            <a:r>
              <a:rPr lang="fr-FR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Utiliser les principaux outils durant les premières étapes du cycle de gestion de leur projet (cadre logique, chronogramme, suivi des indicateurs)</a:t>
            </a:r>
          </a:p>
          <a:p>
            <a:pPr marL="342900" indent="-342900" algn="l">
              <a:buAutoNum type="arabicPeriod"/>
            </a:pPr>
            <a:r>
              <a:rPr lang="fr-FR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Expliquer comment inclure le genre dans leur projet (cadre logique et indicateurs)</a:t>
            </a:r>
          </a:p>
          <a:p>
            <a:endParaRPr lang="fr-FR" sz="160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21EE042-0C2B-0798-B459-A7277E5A11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6521" y="2782472"/>
            <a:ext cx="9945124" cy="6758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1600" dirty="0"/>
              <a:t>Module 2 - Les méthodes et outils de gestion de projet de la coopération hospitalière internationale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C9E59E6-627E-B0C2-B13F-C102C1C07114}"/>
              </a:ext>
            </a:extLst>
          </p:cNvPr>
          <p:cNvSpPr txBox="1">
            <a:spLocks/>
          </p:cNvSpPr>
          <p:nvPr/>
        </p:nvSpPr>
        <p:spPr>
          <a:xfrm>
            <a:off x="366521" y="3216598"/>
            <a:ext cx="9945124" cy="67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Module 3 - La capitalisation sensible au genre dans la coopération hospitalière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3331322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72DC-64CF-9AAB-FDDB-888BE72C7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8C9D1-6BEF-D64D-5400-9AB91C6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2" y="444785"/>
            <a:ext cx="7710678" cy="63542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 quoi sert la phase de lancement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AAB80A-A1BF-90BF-846F-3A3C34EC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664-A1B7-4EF2-4AF5-5BC063291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848965"/>
            <a:ext cx="10045169" cy="3109897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kern="100" dirty="0">
                <a:solidFill>
                  <a:schemeClr val="tx1"/>
                </a:solidFill>
                <a:ea typeface="Aptos" panose="020B0004020202020204" pitchFamily="34" charset="0"/>
              </a:rPr>
              <a:t>C</a:t>
            </a:r>
            <a:r>
              <a:rPr lang="fr-FR" sz="28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onfirmer la faisabilité du projet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kern="100" dirty="0">
                <a:solidFill>
                  <a:schemeClr val="tx1"/>
                </a:solidFill>
                <a:ea typeface="Aptos" panose="020B0004020202020204" pitchFamily="34" charset="0"/>
              </a:rPr>
              <a:t>M</a:t>
            </a:r>
            <a:r>
              <a:rPr lang="fr-FR" sz="28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obiliser les parties prenantes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kern="100" dirty="0">
                <a:solidFill>
                  <a:schemeClr val="tx1"/>
                </a:solidFill>
                <a:ea typeface="Aptos" panose="020B0004020202020204" pitchFamily="34" charset="0"/>
              </a:rPr>
              <a:t>C</a:t>
            </a:r>
            <a:r>
              <a:rPr lang="fr-FR" sz="28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ommuniquer sur le projet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kern="100" dirty="0">
                <a:solidFill>
                  <a:schemeClr val="tx1"/>
                </a:solidFill>
                <a:ea typeface="Aptos" panose="020B0004020202020204" pitchFamily="34" charset="0"/>
              </a:rPr>
              <a:t>P</a:t>
            </a:r>
            <a:r>
              <a:rPr lang="fr-FR" sz="28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lanifier les activités </a:t>
            </a:r>
          </a:p>
          <a:p>
            <a:pPr>
              <a:lnSpc>
                <a:spcPct val="150000"/>
              </a:lnSpc>
            </a:pPr>
            <a:r>
              <a:rPr lang="fr-FR" sz="28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(y compris les activités de suivi)</a:t>
            </a:r>
          </a:p>
          <a:p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105FF82-9457-EBDE-2F04-0F3214026E71}"/>
              </a:ext>
            </a:extLst>
          </p:cNvPr>
          <p:cNvSpPr txBox="1">
            <a:spLocks/>
          </p:cNvSpPr>
          <p:nvPr/>
        </p:nvSpPr>
        <p:spPr>
          <a:xfrm>
            <a:off x="461526" y="3200421"/>
            <a:ext cx="9768760" cy="1517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kern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600" dirty="0"/>
          </a:p>
        </p:txBody>
      </p:sp>
      <p:pic>
        <p:nvPicPr>
          <p:cNvPr id="5" name="Espace réservé du contenu 15">
            <a:extLst>
              <a:ext uri="{FF2B5EF4-FFF2-40B4-BE49-F238E27FC236}">
                <a16:creationId xmlns:a16="http://schemas.microsoft.com/office/drawing/2014/main" id="{D9F18E4A-D43F-F307-4CE8-EB7433A7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1" b="96845" l="4545" r="96658">
                        <a14:foregroundMark x1="31684" y1="18107" x2="31684" y2="18107"/>
                        <a14:foregroundMark x1="76070" y1="15089" x2="76070" y2="15089"/>
                        <a14:foregroundMark x1="95588" y1="46639" x2="95588" y2="46639"/>
                        <a14:foregroundMark x1="58289" y1="85734" x2="58289" y2="85734"/>
                        <a14:foregroundMark x1="25668" y1="73800" x2="25668" y2="73388"/>
                        <a14:foregroundMark x1="16444" y1="49931" x2="16444" y2="49931"/>
                        <a14:foregroundMark x1="94385" y1="38957" x2="94385" y2="38957"/>
                        <a14:foregroundMark x1="76872" y1="94102" x2="76872" y2="94102"/>
                        <a14:foregroundMark x1="87166" y1="93827" x2="87166" y2="93827"/>
                        <a14:foregroundMark x1="92246" y1="93827" x2="92246" y2="93827"/>
                        <a14:foregroundMark x1="94920" y1="93416" x2="94920" y2="93416"/>
                        <a14:foregroundMark x1="96791" y1="96845" x2="96791" y2="96845"/>
                        <a14:foregroundMark x1="28209" y1="21948" x2="28209" y2="21948"/>
                        <a14:foregroundMark x1="23797" y1="27298" x2="23797" y2="27298"/>
                        <a14:foregroundMark x1="16979" y1="95336" x2="16979" y2="95336"/>
                        <a14:foregroundMark x1="17647" y1="93827" x2="17647" y2="93827"/>
                        <a14:foregroundMark x1="11364" y1="93141" x2="11364" y2="93141"/>
                        <a14:foregroundMark x1="11497" y1="96708" x2="11497" y2="96708"/>
                        <a14:foregroundMark x1="23930" y1="96433" x2="23930" y2="96433"/>
                        <a14:foregroundMark x1="26604" y1="23868" x2="26604" y2="23868"/>
                        <a14:foregroundMark x1="35428" y1="15364" x2="35428" y2="15364"/>
                        <a14:foregroundMark x1="37032" y1="13717" x2="37032" y2="13717"/>
                        <a14:foregroundMark x1="33824" y1="10974" x2="33824" y2="10974"/>
                        <a14:foregroundMark x1="92513" y1="26612" x2="92513" y2="26612"/>
                        <a14:foregroundMark x1="31150" y1="94650" x2="31150" y2="94650"/>
                        <a14:foregroundMark x1="28075" y1="93416" x2="28075" y2="93416"/>
                        <a14:foregroundMark x1="18984" y1="95199" x2="18984" y2="95199"/>
                        <a14:foregroundMark x1="20856" y1="95473" x2="20856" y2="95473"/>
                        <a14:foregroundMark x1="4679" y1="93690" x2="4679" y2="93690"/>
                        <a14:foregroundMark x1="13102" y1="3841" x2="13102" y2="3841"/>
                        <a14:foregroundMark x1="77406" y1="3841" x2="77406" y2="3841"/>
                        <a14:foregroundMark x1="86631" y1="4801" x2="86631" y2="4801"/>
                        <a14:foregroundMark x1="81417" y1="77229" x2="81417" y2="77229"/>
                        <a14:foregroundMark x1="32487" y1="16324" x2="32487" y2="163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330246" y="2077258"/>
            <a:ext cx="3493907" cy="34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4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FBA1-6905-1105-A5AA-15EE8518A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244A5-F360-22B3-3183-F822A584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2" y="444785"/>
            <a:ext cx="6139786" cy="63542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Pourquoi planifier et suivre son projet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8D2EB3-2E94-627A-A5E5-D4A021A1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52B5E2-D162-73F1-F48F-B1DBBAE84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848965"/>
            <a:ext cx="10045169" cy="31098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Maitriser la mise en œuvre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Contrôler le niveau d’atteinte des résultats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Repérer les écarts et les difficultés et prendre des décisions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Compléter la compréhension des enjeux locaux et des enjeux pour chaque partenaire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Outil de communication interne et externe puissant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Moyen d’apprentissage continu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6702B56-A2EA-A0F3-C15A-F27A7F95A0B1}"/>
              </a:ext>
            </a:extLst>
          </p:cNvPr>
          <p:cNvSpPr txBox="1">
            <a:spLocks/>
          </p:cNvSpPr>
          <p:nvPr/>
        </p:nvSpPr>
        <p:spPr>
          <a:xfrm>
            <a:off x="461526" y="3200421"/>
            <a:ext cx="9768760" cy="1517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kern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600" dirty="0"/>
          </a:p>
        </p:txBody>
      </p:sp>
      <p:pic>
        <p:nvPicPr>
          <p:cNvPr id="5" name="Image 4" descr="Une image contenant clipart, illustration, Animation, Dessin animé&#10;&#10;Le contenu généré par l’IA peut être incorrect.">
            <a:extLst>
              <a:ext uri="{FF2B5EF4-FFF2-40B4-BE49-F238E27FC236}">
                <a16:creationId xmlns:a16="http://schemas.microsoft.com/office/drawing/2014/main" id="{C20C5320-A2AD-31EA-E79F-A98261EE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10" t="13536" r="36656" b="16779"/>
          <a:stretch>
            <a:fillRect/>
          </a:stretch>
        </p:blipFill>
        <p:spPr>
          <a:xfrm>
            <a:off x="6713395" y="4421625"/>
            <a:ext cx="2405062" cy="27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F89C5-A514-B1DB-A25C-6D1250585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A6125-7586-262F-9C4F-32E32403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1" y="444785"/>
            <a:ext cx="6397693" cy="635426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Différents niveaux de suivi : comment choisir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D77FB3-DAC1-A92A-9AE3-214345B4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463C5F1-1D9F-CDA2-B7A3-33168302F0A7}"/>
              </a:ext>
            </a:extLst>
          </p:cNvPr>
          <p:cNvSpPr/>
          <p:nvPr/>
        </p:nvSpPr>
        <p:spPr>
          <a:xfrm>
            <a:off x="170002" y="1275251"/>
            <a:ext cx="3266412" cy="19108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Suivi des ressources (budget, temps…)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B31E1D-F04E-9211-F2B7-6FB498CB1B84}"/>
              </a:ext>
            </a:extLst>
          </p:cNvPr>
          <p:cNvSpPr/>
          <p:nvPr/>
        </p:nvSpPr>
        <p:spPr>
          <a:xfrm>
            <a:off x="3731082" y="2529984"/>
            <a:ext cx="3266412" cy="19108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Suivi des résultats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59A66C4-7DBA-E122-D61D-05F0AAD2986B}"/>
              </a:ext>
            </a:extLst>
          </p:cNvPr>
          <p:cNvSpPr/>
          <p:nvPr/>
        </p:nvSpPr>
        <p:spPr>
          <a:xfrm>
            <a:off x="170002" y="3779837"/>
            <a:ext cx="3266412" cy="19108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Suivi des bénéficiaires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6027BD4-96E3-57BE-FA96-87B451C93152}"/>
              </a:ext>
            </a:extLst>
          </p:cNvPr>
          <p:cNvSpPr/>
          <p:nvPr/>
        </p:nvSpPr>
        <p:spPr>
          <a:xfrm>
            <a:off x="7296448" y="1357677"/>
            <a:ext cx="3266412" cy="19108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Suivi du contexte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998235F-A231-CEED-0C49-CA10BF3C8B26}"/>
              </a:ext>
            </a:extLst>
          </p:cNvPr>
          <p:cNvSpPr/>
          <p:nvPr/>
        </p:nvSpPr>
        <p:spPr>
          <a:xfrm>
            <a:off x="7292162" y="3779837"/>
            <a:ext cx="3266412" cy="19108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Suivi des processus de mise en œuvre (partenariat, gouvernance…)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56EC419-369A-1BC5-A3F3-374515844B5C}"/>
              </a:ext>
            </a:extLst>
          </p:cNvPr>
          <p:cNvSpPr/>
          <p:nvPr/>
        </p:nvSpPr>
        <p:spPr>
          <a:xfrm>
            <a:off x="934584" y="6096000"/>
            <a:ext cx="2205491" cy="1195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9563D4B-911C-D9C1-3142-8A642358FE45}"/>
              </a:ext>
            </a:extLst>
          </p:cNvPr>
          <p:cNvSpPr/>
          <p:nvPr/>
        </p:nvSpPr>
        <p:spPr>
          <a:xfrm>
            <a:off x="3434743" y="6032622"/>
            <a:ext cx="6072672" cy="13223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De quoi avez-vous réellement besoin pour construire un système </a:t>
            </a:r>
            <a:r>
              <a:rPr lang="fr-FR" sz="2800" b="1" dirty="0"/>
              <a:t>simple</a:t>
            </a:r>
            <a:r>
              <a:rPr lang="fr-FR" sz="2800" dirty="0"/>
              <a:t> et </a:t>
            </a:r>
            <a:r>
              <a:rPr lang="fr-FR" sz="2800" b="1" dirty="0"/>
              <a:t>fonctionnel</a:t>
            </a:r>
            <a:r>
              <a:rPr lang="fr-FR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90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9F8A8-3387-1E7A-625A-717E845F9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40C78-A32F-CFE6-0A70-1D87FA13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1" y="444785"/>
            <a:ext cx="6397693" cy="635426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Un système simple et fonctionnel pour le PRPH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4E72BF-7065-31C3-EE4C-CCB62309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33</a:t>
            </a:fld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7F3DB91-2ED5-199C-8C79-27B6A72FA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880644"/>
              </p:ext>
            </p:extLst>
          </p:nvPr>
        </p:nvGraphicFramePr>
        <p:xfrm>
          <a:off x="366521" y="1403879"/>
          <a:ext cx="9590279" cy="560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04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48DD1E3-FF08-1323-D9B7-CFF5BB98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94" y="2715121"/>
            <a:ext cx="6195583" cy="1460500"/>
          </a:xfrm>
        </p:spPr>
        <p:txBody>
          <a:bodyPr/>
          <a:lstStyle/>
          <a:p>
            <a:r>
              <a:rPr lang="fr-FR" sz="5400" dirty="0"/>
              <a:t>Le suivi du temps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2285BD8-F708-F0AB-73D6-235F1992D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868C163-8875-1D0C-2C70-D9251644EE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BD433EB-23A2-3738-FCC5-1794EF834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BF3591A-8D35-FF29-3425-29460E935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716CE54-289B-82E9-F957-3B2C69322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DF7B29-12CE-DCA5-2DC0-99F56E09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501530-DE6F-391A-9529-BC141EF42F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6750" y="7007225"/>
            <a:ext cx="2405063" cy="401638"/>
          </a:xfrm>
        </p:spPr>
        <p:txBody>
          <a:bodyPr/>
          <a:lstStyle/>
          <a:p>
            <a:fld id="{C0BFD988-8F53-7E4D-B1A1-1DBAF7DEBB6C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308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8459-63F6-7AA8-C8A6-0451D48E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ACB46068-024B-F428-2B8B-D9B896909595}"/>
              </a:ext>
            </a:extLst>
          </p:cNvPr>
          <p:cNvSpPr txBox="1"/>
          <p:nvPr/>
        </p:nvSpPr>
        <p:spPr>
          <a:xfrm>
            <a:off x="2158784" y="6237804"/>
            <a:ext cx="6721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Aucun plan ne survit à la première bataille </a:t>
            </a:r>
            <a:endParaRPr lang="fr-FR" sz="2400" i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ABBF85-B1E4-E73B-7CD1-962679F7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1" y="444785"/>
            <a:ext cx="6397693" cy="63542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Différents types de chronogramme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3F3307-5A79-8413-F2DB-7D40951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35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3A19A0B-45B6-665F-09A9-0CD50009D708}"/>
              </a:ext>
            </a:extLst>
          </p:cNvPr>
          <p:cNvGrpSpPr/>
          <p:nvPr/>
        </p:nvGrpSpPr>
        <p:grpSpPr>
          <a:xfrm>
            <a:off x="5452664" y="246185"/>
            <a:ext cx="2623100" cy="1314878"/>
            <a:chOff x="0" y="2736"/>
            <a:chExt cx="3452500" cy="1805765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41FD4EED-7A11-010C-867B-C1BD3F55E156}"/>
                </a:ext>
              </a:extLst>
            </p:cNvPr>
            <p:cNvSpPr/>
            <p:nvPr/>
          </p:nvSpPr>
          <p:spPr>
            <a:xfrm>
              <a:off x="0" y="2736"/>
              <a:ext cx="3452500" cy="180576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200"/>
            </a:p>
          </p:txBody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3A3C87E5-4091-C33A-E8F6-65A6AD93EF04}"/>
                </a:ext>
              </a:extLst>
            </p:cNvPr>
            <p:cNvSpPr txBox="1"/>
            <p:nvPr/>
          </p:nvSpPr>
          <p:spPr>
            <a:xfrm>
              <a:off x="88150" y="90886"/>
              <a:ext cx="3276200" cy="1629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72390" rIns="144780" bIns="7239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/>
                <a:t>Suivi des ressources</a:t>
              </a:r>
            </a:p>
          </p:txBody>
        </p:sp>
      </p:grp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8FE5AEF-1449-69C3-E8FE-AAE84FD94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848965"/>
            <a:ext cx="10045169" cy="31098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Planification détaillée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Planification par jalons</a:t>
            </a:r>
          </a:p>
        </p:txBody>
      </p:sp>
      <p:pic>
        <p:nvPicPr>
          <p:cNvPr id="1026" name="Picture 2" descr="Complete Guide to Gantt Charts for Project Management">
            <a:extLst>
              <a:ext uri="{FF2B5EF4-FFF2-40B4-BE49-F238E27FC236}">
                <a16:creationId xmlns:a16="http://schemas.microsoft.com/office/drawing/2014/main" id="{1CC002D7-E448-B55A-7852-4C54FE68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37" y="1877428"/>
            <a:ext cx="4835159" cy="34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7B2E98-0449-861F-8334-9F3CB15B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54" y="2819633"/>
            <a:ext cx="6867170" cy="29330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229AF1-B938-88DE-5AE8-6A1F93557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98027"/>
            <a:ext cx="10691813" cy="28610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46673D-E1FD-4CDD-F018-28DF32888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4" y="4528727"/>
            <a:ext cx="10341236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6F1EEC5-9A0C-80D3-A678-B6D1748C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94" y="2715121"/>
            <a:ext cx="6680325" cy="1460500"/>
          </a:xfrm>
        </p:spPr>
        <p:txBody>
          <a:bodyPr/>
          <a:lstStyle/>
          <a:p>
            <a:r>
              <a:rPr lang="fr-FR" sz="5400" dirty="0"/>
              <a:t>Le suivi des résultats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B6CAF19-F03D-0F96-CC2B-1ECB3DA294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583D0FA-EFE6-99CF-F243-1FACC6DA0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23BBFE-BA36-2B0B-32E2-29F5D4784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75B5558-C526-3B6C-6DB9-182E72BB00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CFE3D3E-438B-56A4-B64D-D6D8B0D5B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40A846A-2E02-6CF4-F3D5-F7C622426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9B8C76-96CF-86FF-0504-C0B1968F57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6750" y="7007225"/>
            <a:ext cx="2405063" cy="401638"/>
          </a:xfrm>
        </p:spPr>
        <p:txBody>
          <a:bodyPr/>
          <a:lstStyle/>
          <a:p>
            <a:fld id="{C0BFD988-8F53-7E4D-B1A1-1DBAF7DEBB6C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713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DD7E9-DDE1-9839-DFF0-8868E8E46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F7E16361-DDA0-C25B-D729-F3906EBD02D3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273B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différents types d’indicateurs</a:t>
            </a:r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0531021-073B-7E9D-67D4-B77A1FEB0438}"/>
              </a:ext>
            </a:extLst>
          </p:cNvPr>
          <p:cNvSpPr txBox="1">
            <a:spLocks/>
          </p:cNvSpPr>
          <p:nvPr/>
        </p:nvSpPr>
        <p:spPr bwMode="auto">
          <a:xfrm>
            <a:off x="686991" y="1936980"/>
            <a:ext cx="9622632" cy="4988195"/>
          </a:xfrm>
          <a:prstGeom prst="rect">
            <a:avLst/>
          </a:prstGeom>
        </p:spPr>
        <p:txBody>
          <a:bodyPr vert="horz" lIns="7200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392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CD40EF8-34D6-1B95-5C7F-C49D936CB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443852"/>
            <a:ext cx="10045169" cy="789238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tx1"/>
                </a:solidFill>
              </a:rPr>
              <a:t>Quels sont les deux grandes catégories d’indicateurs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40688-2701-61B5-0537-DCACEF766114}"/>
              </a:ext>
            </a:extLst>
          </p:cNvPr>
          <p:cNvSpPr txBox="1">
            <a:spLocks/>
          </p:cNvSpPr>
          <p:nvPr/>
        </p:nvSpPr>
        <p:spPr>
          <a:xfrm>
            <a:off x="425285" y="2573512"/>
            <a:ext cx="10045169" cy="23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kern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r-FR" sz="40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8B00AF1C-91BC-F486-430D-33DBDC4BF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889060"/>
              </p:ext>
            </p:extLst>
          </p:nvPr>
        </p:nvGraphicFramePr>
        <p:xfrm>
          <a:off x="859577" y="2060294"/>
          <a:ext cx="9059055" cy="532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3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Graphic spid="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DAA2E-BEEB-6A23-5EA6-28674E01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56360695-C460-B124-3DD3-A6A837E2497F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273B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différents types d’indicateurs utiles au suivi</a:t>
            </a:r>
            <a:endParaRPr lang="fr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7DF4B4-4421-5BAE-589C-CEBE8B2C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26" y="923224"/>
            <a:ext cx="8862088" cy="66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38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74FE1-5A45-F9F3-82CD-E5EF1683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4611C2EF-E213-8879-E169-3690219D0511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273B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différents types d’indicateurs</a:t>
            </a:r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50781C0-63D4-EE8C-2D53-34D55984119A}"/>
              </a:ext>
            </a:extLst>
          </p:cNvPr>
          <p:cNvSpPr txBox="1">
            <a:spLocks/>
          </p:cNvSpPr>
          <p:nvPr/>
        </p:nvSpPr>
        <p:spPr bwMode="auto">
          <a:xfrm>
            <a:off x="686991" y="1936980"/>
            <a:ext cx="9622632" cy="4988195"/>
          </a:xfrm>
          <a:prstGeom prst="rect">
            <a:avLst/>
          </a:prstGeom>
        </p:spPr>
        <p:txBody>
          <a:bodyPr vert="horz" lIns="7200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392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215ABA18-1590-31DE-B24D-575231692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443852"/>
            <a:ext cx="10045169" cy="789238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E263EC-7BED-7316-A090-036F3EAE5591}"/>
              </a:ext>
            </a:extLst>
          </p:cNvPr>
          <p:cNvSpPr txBox="1">
            <a:spLocks/>
          </p:cNvSpPr>
          <p:nvPr/>
        </p:nvSpPr>
        <p:spPr>
          <a:xfrm>
            <a:off x="425285" y="2573512"/>
            <a:ext cx="10045169" cy="23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kern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r-FR" sz="4000" i="1" dirty="0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669BD4D-05AA-D524-E6FF-5F9320C96FBF}"/>
              </a:ext>
            </a:extLst>
          </p:cNvPr>
          <p:cNvSpPr/>
          <p:nvPr/>
        </p:nvSpPr>
        <p:spPr>
          <a:xfrm>
            <a:off x="552390" y="1838471"/>
            <a:ext cx="9714138" cy="45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A RETENIR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Privilégier un </a:t>
            </a:r>
            <a:r>
              <a:rPr lang="fr-FR" sz="2800" b="1" dirty="0">
                <a:solidFill>
                  <a:schemeClr val="tx1"/>
                </a:solidFill>
              </a:rPr>
              <a:t>mix entre indicateurs </a:t>
            </a:r>
            <a:r>
              <a:rPr lang="fr-FR" sz="2800" b="1" dirty="0" err="1">
                <a:solidFill>
                  <a:schemeClr val="tx1"/>
                </a:solidFill>
              </a:rPr>
              <a:t>quali</a:t>
            </a:r>
            <a:r>
              <a:rPr lang="fr-FR" sz="2800" b="1" dirty="0">
                <a:solidFill>
                  <a:schemeClr val="tx1"/>
                </a:solidFill>
              </a:rPr>
              <a:t> / quanti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Les données doivent être </a:t>
            </a:r>
            <a:r>
              <a:rPr lang="fr-FR" sz="2800" b="1" dirty="0">
                <a:solidFill>
                  <a:schemeClr val="tx1"/>
                </a:solidFill>
              </a:rPr>
              <a:t>compréhensibles</a:t>
            </a:r>
            <a:r>
              <a:rPr lang="fr-FR" sz="2800" dirty="0">
                <a:solidFill>
                  <a:schemeClr val="tx1"/>
                </a:solidFill>
              </a:rPr>
              <a:t> par les usagers / utilisateurs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Sélectionnés de manière </a:t>
            </a:r>
            <a:r>
              <a:rPr lang="fr-FR" sz="2800" b="1" dirty="0">
                <a:solidFill>
                  <a:schemeClr val="tx1"/>
                </a:solidFill>
              </a:rPr>
              <a:t>participative</a:t>
            </a:r>
            <a:r>
              <a:rPr lang="fr-FR" sz="2800" dirty="0">
                <a:solidFill>
                  <a:schemeClr val="tx1"/>
                </a:solidFill>
              </a:rPr>
              <a:t> pour refléter différents points d’intérêt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Un indicateur </a:t>
            </a:r>
            <a:r>
              <a:rPr lang="fr-FR" sz="2800" b="1" dirty="0">
                <a:solidFill>
                  <a:schemeClr val="tx1"/>
                </a:solidFill>
              </a:rPr>
              <a:t>ne peut pas être interprété seul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tx1"/>
                </a:solidFill>
              </a:rPr>
              <a:t>Limiter le nombre </a:t>
            </a:r>
            <a:r>
              <a:rPr lang="fr-FR" sz="2800" dirty="0">
                <a:solidFill>
                  <a:schemeClr val="tx1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Doit servir à la </a:t>
            </a:r>
            <a:r>
              <a:rPr lang="fr-FR" sz="2800" b="1" dirty="0">
                <a:solidFill>
                  <a:schemeClr val="tx1"/>
                </a:solidFill>
              </a:rPr>
              <a:t>prise de décision</a:t>
            </a:r>
            <a:endParaRPr lang="fr-FR" sz="28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5BC8937-10E7-74D1-F5F8-62942FBBD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64022"/>
              </p:ext>
            </p:extLst>
          </p:nvPr>
        </p:nvGraphicFramePr>
        <p:xfrm>
          <a:off x="346249" y="1273925"/>
          <a:ext cx="4999657" cy="319482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040230">
                  <a:extLst>
                    <a:ext uri="{9D8B030D-6E8A-4147-A177-3AD203B41FA5}">
                      <a16:colId xmlns:a16="http://schemas.microsoft.com/office/drawing/2014/main" val="611848993"/>
                    </a:ext>
                  </a:extLst>
                </a:gridCol>
                <a:gridCol w="959427">
                  <a:extLst>
                    <a:ext uri="{9D8B030D-6E8A-4147-A177-3AD203B41FA5}">
                      <a16:colId xmlns:a16="http://schemas.microsoft.com/office/drawing/2014/main" val="2933981510"/>
                    </a:ext>
                  </a:extLst>
                </a:gridCol>
              </a:tblGrid>
              <a:tr h="541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Chapitres</a:t>
                      </a:r>
                      <a:endParaRPr lang="fr-FR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6397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</a:t>
                      </a:r>
                      <a:endParaRPr lang="fr-FR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639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73030"/>
                  </a:ext>
                </a:extLst>
              </a:tr>
              <a:tr h="36034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Accueil et présentation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45218288"/>
                  </a:ext>
                </a:extLst>
              </a:tr>
              <a:tr h="54141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lecture critique du cadre logique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656405689"/>
                  </a:ext>
                </a:extLst>
              </a:tr>
              <a:tr h="63872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 planifier et suivre ses activités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696305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suivi des indicateurs</a:t>
                      </a:r>
                      <a:endParaRPr lang="fr-FR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892652923"/>
                  </a:ext>
                </a:extLst>
              </a:tr>
              <a:tr h="54141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 &amp; post test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504931576"/>
                  </a:ext>
                </a:extLst>
              </a:tr>
            </a:tbl>
          </a:graphicData>
        </a:graphic>
      </p:graphicFrame>
      <p:pic>
        <p:nvPicPr>
          <p:cNvPr id="13" name="Espace réservé pour une image  12" descr="Une image contenant personne, intérieur, ordinateur, ordinateur portable&#10;&#10;Le contenu généré par l’IA peut être incorrect.">
            <a:extLst>
              <a:ext uri="{FF2B5EF4-FFF2-40B4-BE49-F238E27FC236}">
                <a16:creationId xmlns:a16="http://schemas.microsoft.com/office/drawing/2014/main" id="{E74D9D6B-C053-820F-BFAD-B968C9074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9257" r="29257"/>
          <a:stretch>
            <a:fillRect/>
          </a:stretch>
        </p:blipFill>
        <p:spPr/>
      </p:pic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555274" y="503834"/>
            <a:ext cx="6043579" cy="916020"/>
          </a:xfrm>
        </p:spPr>
        <p:txBody>
          <a:bodyPr/>
          <a:lstStyle/>
          <a:p>
            <a:r>
              <a:rPr lang="fr-FR" dirty="0">
                <a:solidFill>
                  <a:srgbClr val="263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Déroulé de la session</a:t>
            </a:r>
          </a:p>
        </p:txBody>
      </p:sp>
    </p:spTree>
    <p:extLst>
      <p:ext uri="{BB962C8B-B14F-4D97-AF65-F5344CB8AC3E}">
        <p14:creationId xmlns:p14="http://schemas.microsoft.com/office/powerpoint/2010/main" val="1873361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0B45-42F9-FD5D-6C5A-BBDF930DD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A14E4-6BA6-A94E-A6C5-F267D6A6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2" y="444785"/>
            <a:ext cx="4525320" cy="63542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Suivi des indicateurs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D13A90-91D2-A4FC-3813-5234A873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6B4C86-A5CA-243A-4894-A5C755CFB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848965"/>
            <a:ext cx="10045169" cy="1839807"/>
          </a:xfrm>
        </p:spPr>
        <p:txBody>
          <a:bodyPr>
            <a:normAutofit/>
          </a:bodyPr>
          <a:lstStyle/>
          <a:p>
            <a:r>
              <a:rPr lang="fr-FR" sz="2400" b="1" dirty="0"/>
              <a:t>Concrètement que réalise-t-on ?</a:t>
            </a:r>
          </a:p>
          <a:p>
            <a:endParaRPr lang="fr-FR" sz="2400" b="1" dirty="0"/>
          </a:p>
          <a:p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Cadre de référence  cadre logique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271897A7-2CB0-384F-4FD5-3DD45DD1E997}"/>
              </a:ext>
            </a:extLst>
          </p:cNvPr>
          <p:cNvSpPr txBox="1">
            <a:spLocks/>
          </p:cNvSpPr>
          <p:nvPr/>
        </p:nvSpPr>
        <p:spPr>
          <a:xfrm>
            <a:off x="461526" y="3200421"/>
            <a:ext cx="9768760" cy="1517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500" kern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6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DAC367-FCE2-A168-ED8F-3E1B7FA3BE7E}"/>
              </a:ext>
            </a:extLst>
          </p:cNvPr>
          <p:cNvGrpSpPr/>
          <p:nvPr/>
        </p:nvGrpSpPr>
        <p:grpSpPr>
          <a:xfrm>
            <a:off x="5452664" y="246185"/>
            <a:ext cx="2623100" cy="1314878"/>
            <a:chOff x="0" y="2736"/>
            <a:chExt cx="3452500" cy="1805765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D08C4AAE-7A16-60F6-7D62-188275E7737E}"/>
                </a:ext>
              </a:extLst>
            </p:cNvPr>
            <p:cNvSpPr/>
            <p:nvPr/>
          </p:nvSpPr>
          <p:spPr>
            <a:xfrm>
              <a:off x="0" y="2736"/>
              <a:ext cx="3452500" cy="180576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200"/>
            </a:p>
          </p:txBody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8A6E664B-EB1B-0024-D50F-3ECC88157E5A}"/>
                </a:ext>
              </a:extLst>
            </p:cNvPr>
            <p:cNvSpPr txBox="1"/>
            <p:nvPr/>
          </p:nvSpPr>
          <p:spPr>
            <a:xfrm>
              <a:off x="88150" y="90886"/>
              <a:ext cx="3276200" cy="1629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72390" rIns="144780" bIns="7239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/>
                <a:t>Suivi des résultats</a:t>
              </a:r>
            </a:p>
          </p:txBody>
        </p:sp>
      </p:grp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A6643489-BD06-93D6-4F3B-3C774151B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645489"/>
              </p:ext>
            </p:extLst>
          </p:nvPr>
        </p:nvGraphicFramePr>
        <p:xfrm>
          <a:off x="604577" y="3176975"/>
          <a:ext cx="8818038" cy="492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5041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62B1C-5754-5EBA-C353-6EDE5133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93" y="408351"/>
            <a:ext cx="6787189" cy="635426"/>
          </a:xfrm>
        </p:spPr>
        <p:txBody>
          <a:bodyPr>
            <a:normAutofit/>
          </a:bodyPr>
          <a:lstStyle/>
          <a:p>
            <a:r>
              <a:rPr lang="fr-FR" dirty="0"/>
              <a:t>Un outil simple : le tableau de bord PRPH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EEDB00-BFC3-1565-6081-66DF36E7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77F7123-7C0F-ECF9-7DA8-CE1E47D91D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993" y="1736380"/>
            <a:ext cx="6335499" cy="3092450"/>
          </a:xfrm>
        </p:spPr>
        <p:txBody>
          <a:bodyPr>
            <a:normAutofit/>
          </a:bodyPr>
          <a:lstStyle/>
          <a:p>
            <a:r>
              <a:rPr lang="fr-FR" sz="2800" dirty="0"/>
              <a:t>Chronogramme détaillé</a:t>
            </a:r>
          </a:p>
          <a:p>
            <a:r>
              <a:rPr lang="fr-FR" sz="2800" dirty="0"/>
              <a:t>Chronogramme par jalons</a:t>
            </a:r>
          </a:p>
          <a:p>
            <a:r>
              <a:rPr lang="fr-FR" sz="2800" dirty="0"/>
              <a:t>Plan de suivi </a:t>
            </a:r>
          </a:p>
          <a:p>
            <a:r>
              <a:rPr lang="fr-FR" sz="2800" dirty="0"/>
              <a:t>Matrice de suivi</a:t>
            </a:r>
          </a:p>
          <a:p>
            <a:endParaRPr lang="fr-FR" sz="28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7A910D5-6C18-84DF-BFE0-F26588A6C6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993" y="1315895"/>
            <a:ext cx="4511675" cy="314325"/>
          </a:xfrm>
        </p:spPr>
        <p:txBody>
          <a:bodyPr/>
          <a:lstStyle/>
          <a:p>
            <a:r>
              <a:rPr lang="fr-FR" sz="2000" dirty="0"/>
              <a:t>4 onglets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9972B5B-EC7B-138A-79BB-BB6072D59EB0}"/>
              </a:ext>
            </a:extLst>
          </p:cNvPr>
          <p:cNvCxnSpPr/>
          <p:nvPr/>
        </p:nvCxnSpPr>
        <p:spPr>
          <a:xfrm>
            <a:off x="5122846" y="1805315"/>
            <a:ext cx="0" cy="8415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B39CED4-6812-8BCC-AB4B-A54ACB7FF06C}"/>
              </a:ext>
            </a:extLst>
          </p:cNvPr>
          <p:cNvSpPr txBox="1"/>
          <p:nvPr/>
        </p:nvSpPr>
        <p:spPr>
          <a:xfrm>
            <a:off x="5323871" y="1964469"/>
            <a:ext cx="25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choix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503CB7-0094-446B-9585-621CA2EC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3" y="4134285"/>
            <a:ext cx="9087176" cy="32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97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DAA2E-BEEB-6A23-5EA6-28674E01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56360695-C460-B124-3DD3-A6A837E2497F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rgbClr val="273B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sur le genre</a:t>
            </a:r>
            <a:endParaRPr lang="fr-CA" sz="2800" b="1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BABBCE3-2E83-384B-F7C7-AE5D8FB3A74C}"/>
              </a:ext>
            </a:extLst>
          </p:cNvPr>
          <p:cNvSpPr txBox="1">
            <a:spLocks/>
          </p:cNvSpPr>
          <p:nvPr/>
        </p:nvSpPr>
        <p:spPr bwMode="auto">
          <a:xfrm>
            <a:off x="521370" y="1103430"/>
            <a:ext cx="9622632" cy="5994170"/>
          </a:xfrm>
          <a:prstGeom prst="rect">
            <a:avLst/>
          </a:prstGeom>
        </p:spPr>
        <p:txBody>
          <a:bodyPr vert="horz" lIns="7200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392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Communiquer sur le genre: quand et comment ?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 lancement du projet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comité, .. Copil, Cotech, …réunions opérationnelles….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Activité /collectif pop cibles bénéficiaires primaires, secondaires  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Moments adéquats</a:t>
            </a:r>
            <a:endParaRPr lang="fr-F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fr-FR" sz="1841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 à complexe:  commencer par UN </a:t>
            </a:r>
          </a:p>
          <a:p>
            <a:pPr lvl="1">
              <a:lnSpc>
                <a:spcPct val="100000"/>
              </a:lnSpc>
            </a:pPr>
            <a:r>
              <a:rPr lang="fr-FR" sz="1841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Adaptation du discours  au public</a:t>
            </a:r>
          </a:p>
          <a:p>
            <a:pPr lvl="1">
              <a:lnSpc>
                <a:spcPct val="100000"/>
              </a:lnSpc>
            </a:pPr>
            <a:r>
              <a:rPr lang="fr-FR" sz="1841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Prise en compte de l’environnement</a:t>
            </a:r>
          </a:p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Indicateurs 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Quantitatif : mesure un changement, évolution d’un rapport de pouvoir, VBG, prise de parole….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Qualitatif: informe sur une opinion, perception, ressenti, croyance, indice de participation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Existants/ à créer (guide entretien individuel/collectif)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Sexospécifique nécessaire et insuffisant/ renforcement binarité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intersectoriels</a:t>
            </a:r>
          </a:p>
          <a:p>
            <a:pPr marL="0" indent="0">
              <a:buNone/>
            </a:pPr>
            <a:r>
              <a:rPr lang="fr-FR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Suivi &amp; mise en œuvre </a:t>
            </a:r>
          </a:p>
          <a:p>
            <a:pPr lvl="1"/>
            <a:r>
              <a:rPr lang="fr-FR" sz="184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Paragraphe genre dans rapports, supports écrit/visuels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EC7C8-A8F4-B2EE-BAD2-3F8D4E35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11B2C404-2153-8878-0769-8718184E2C97}"/>
              </a:ext>
            </a:extLst>
          </p:cNvPr>
          <p:cNvSpPr txBox="1"/>
          <p:nvPr/>
        </p:nvSpPr>
        <p:spPr bwMode="auto">
          <a:xfrm>
            <a:off x="521370" y="314193"/>
            <a:ext cx="9853000" cy="789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273B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sur le genre</a:t>
            </a:r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7D4F991-569D-1DCD-6938-15D135BFBB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86991" y="1103430"/>
            <a:ext cx="9622632" cy="5821745"/>
          </a:xfrm>
          <a:prstGeom prst="rect">
            <a:avLst/>
          </a:prstGeom>
        </p:spPr>
        <p:txBody>
          <a:bodyPr vert="horz" lIns="7200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392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33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Quelques questions à se poser pour une bonne prise en compte du genre dans un projet</a:t>
            </a:r>
          </a:p>
          <a:p>
            <a:pPr>
              <a:lnSpc>
                <a:spcPct val="150000"/>
              </a:lnSpc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Quelles sont les connaissances  du genre liées au sujet du projet dont je dispose?</a:t>
            </a:r>
          </a:p>
          <a:p>
            <a:pPr>
              <a:lnSpc>
                <a:spcPct val="150000"/>
              </a:lnSpc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Quelle connaissance du genre par les acteurs de mise en œuvre du projet 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diagnostic documente-t-il les inégalités de genre 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Quels sont les sources dont je dispose pour colliger de l’information sur le  genre 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Quelles actions du projet impactent les rapports de genre ? Et comment 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mon projet, qu’est ce qui peut favoriser ou aggraver des inégalités 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mon projet, quelles activités peuvent empêcher la réduction des inégalités de sexe, de pouvoir, de vulnérabilité, de domination ….</a:t>
            </a:r>
          </a:p>
          <a:p>
            <a:pPr>
              <a:buFontTx/>
              <a:buChar char="-"/>
            </a:pPr>
            <a:endParaRPr lang="fr-F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2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807C6-BB34-10CC-D03E-9D0474DE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E34B1DD-5F94-4A31-8DDF-95D2AC0E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1" y="621430"/>
            <a:ext cx="4525320" cy="63542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6BB0C8-3915-D173-B815-D966F79A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C213AED-D420-ED59-47D3-CAB22388E1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876" y="1759609"/>
            <a:ext cx="4511675" cy="313953"/>
          </a:xfrm>
        </p:spPr>
        <p:txBody>
          <a:bodyPr>
            <a:noAutofit/>
          </a:bodyPr>
          <a:lstStyle/>
          <a:p>
            <a:r>
              <a:rPr lang="fr-FR" sz="1800" dirty="0"/>
              <a:t>	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9C55BDB-8292-9036-8F32-5739FC5A05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522" y="2033731"/>
            <a:ext cx="9399778" cy="476192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L’essentiel n’est pas d’avoir beaucoup d’indicateurs, mais de bons indicateurs qui se concentrent en priorité sur les </a:t>
            </a:r>
            <a:r>
              <a:rPr lang="fr-F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effets</a:t>
            </a:r>
            <a:r>
              <a:rPr lang="fr-F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les </a:t>
            </a:r>
            <a:r>
              <a:rPr lang="fr-F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processus</a:t>
            </a:r>
            <a:r>
              <a:rPr lang="fr-F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mise en œuvre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désagrégation quantitative et qualitative</a:t>
            </a:r>
            <a:r>
              <a:rPr lang="fr-F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 données est essentielle pour permettre de </a:t>
            </a:r>
            <a:r>
              <a:rPr lang="fr-F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visibiliser les dynamiques de genre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planification plutôt que le plan 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fr-FR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Préférer la planification à un plan détaillé pour garder une bonne souplesse et facilement adapter la planification</a:t>
            </a:r>
          </a:p>
        </p:txBody>
      </p:sp>
    </p:spTree>
    <p:extLst>
      <p:ext uri="{BB962C8B-B14F-4D97-AF65-F5344CB8AC3E}">
        <p14:creationId xmlns:p14="http://schemas.microsoft.com/office/powerpoint/2010/main" val="167948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37C16-68B4-59EA-D754-C02B7474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052B43DC-D36C-1335-EFCD-C598CCC6607C}"/>
              </a:ext>
            </a:extLst>
          </p:cNvPr>
          <p:cNvSpPr/>
          <p:nvPr/>
        </p:nvSpPr>
        <p:spPr>
          <a:xfrm rot="10800000">
            <a:off x="-11576" y="1"/>
            <a:ext cx="10691813" cy="7559674"/>
          </a:xfrm>
          <a:prstGeom prst="triangle">
            <a:avLst>
              <a:gd name="adj" fmla="val 100000"/>
            </a:avLst>
          </a:prstGeom>
          <a:solidFill>
            <a:srgbClr val="2639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4E6FAB5-4CF7-80FA-DCA1-B39D73F99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999" y="1575529"/>
            <a:ext cx="5313875" cy="37133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modules de formation pour acquérir les outils et méthodes essentiels à la gestion de projet et la capitalisation sensible au genre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87C48F-5329-B062-673B-B8D2BE4D7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sz="1800" dirty="0"/>
              <a:t>	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0A8756B1-C362-6B95-4DF5-E2B20A0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parcours de formation PRPH 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7FF27A-DEE4-3072-B1D7-2A4DE67FA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914EA00-1D23-B7A5-5AE2-073C8DA474FC}"/>
              </a:ext>
            </a:extLst>
          </p:cNvPr>
          <p:cNvSpPr txBox="1"/>
          <p:nvPr/>
        </p:nvSpPr>
        <p:spPr>
          <a:xfrm>
            <a:off x="2273099" y="6180834"/>
            <a:ext cx="5862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Vendredi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 mai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9h - 10h30 (</a:t>
            </a:r>
            <a:r>
              <a:rPr lang="fr-FR" sz="16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 tooltip="https://us06web.zoom.us/meeting/register/KuQMwDOCTTi53UQ9VQ-F9w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 algn="l">
              <a:buNone/>
            </a:pPr>
            <a:r>
              <a:rPr lang="fr-FR" sz="7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Mardi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 mai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après-midi 16h - 17h30 (</a:t>
            </a:r>
            <a:r>
              <a:rPr lang="fr-FR" sz="16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 tooltip="https://us06web.zoom.us/meeting/register/-vKwvErdQrucXz68o_BJpg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 algn="l"/>
            <a:r>
              <a:rPr lang="fr-FR" sz="1600" b="1" i="0" dirty="0">
                <a:solidFill>
                  <a:srgbClr val="C82613"/>
                </a:solidFill>
                <a:effectLst/>
                <a:latin typeface="Calibri" panose="020F0502020204030204" pitchFamily="34" charset="0"/>
              </a:rPr>
              <a:t>Jeudi 19 juin après midi 16h- 17h30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(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 tooltip="https://us06web.zoom.us/meeting/register/zX8iirzrTlitmmVjIYHXBg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8451B53-77DD-9C62-6616-4F6467B603EB}"/>
              </a:ext>
            </a:extLst>
          </p:cNvPr>
          <p:cNvSpPr txBox="1"/>
          <p:nvPr/>
        </p:nvSpPr>
        <p:spPr>
          <a:xfrm>
            <a:off x="4247774" y="4731426"/>
            <a:ext cx="6432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Mardi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 juin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matin 9h30  - 11h (</a:t>
            </a:r>
            <a:r>
              <a:rPr lang="fr-FR" sz="16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 tooltip="https://us06web.zoom.us/meeting/register/TLSFg4KISiea-nO6Yl1z2w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Mercredi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 juin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après-midi 16h - 17h30 (</a:t>
            </a:r>
            <a:r>
              <a:rPr lang="fr-FR" sz="16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 tooltip="https://us06web.zoom.us/meeting/register/4CJobHgDTvmE2QFunYr-vQ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fr-FR" sz="1600" b="1" i="0" dirty="0">
                <a:solidFill>
                  <a:srgbClr val="C82613"/>
                </a:solidFill>
                <a:effectLst/>
                <a:latin typeface="Calibri" panose="020F0502020204030204" pitchFamily="34" charset="0"/>
              </a:rPr>
              <a:t>Mercredi 16 juillet après-midi 14h - 15h30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ENGLISH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fr-FR" sz="16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 tooltip="https://us06web.zoom.us/meeting/register/kkOuCINOTDe1TJeAhZF8Qw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57F5F25-9727-67DA-40E6-173697A1444F}"/>
              </a:ext>
            </a:extLst>
          </p:cNvPr>
          <p:cNvSpPr txBox="1"/>
          <p:nvPr/>
        </p:nvSpPr>
        <p:spPr>
          <a:xfrm>
            <a:off x="6487385" y="2860142"/>
            <a:ext cx="44162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Mardi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 juillet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matin 9h30 - 11h (</a:t>
            </a:r>
            <a:r>
              <a:rPr lang="fr-FR" sz="16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8" tooltip="https://us06web.zoom.us/meeting/register/QSHzGKpeSY-CtDdhIKzLXA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Mercredi 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 juillet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matin 9h30  - 11h (</a:t>
            </a:r>
            <a:r>
              <a:rPr lang="fr-FR" sz="16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9" tooltip="https://us06web.zoom.us/meeting/register/9q0siUfBTsu8tHbn_DD8vQ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fr-FR" sz="1600" b="1" dirty="0">
                <a:solidFill>
                  <a:srgbClr val="C82613"/>
                </a:solidFill>
                <a:latin typeface="Calibri" panose="020F0502020204030204" pitchFamily="34" charset="0"/>
              </a:rPr>
              <a:t>Vendredi 18 juillet après-midi 16h - 17h30 - 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ENGLISH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10"/>
              </a:rPr>
              <a:t>lien d'inscription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fr-F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4DA899B-CAFE-64A9-AF41-25994F0B8E7B}"/>
              </a:ext>
            </a:extLst>
          </p:cNvPr>
          <p:cNvSpPr/>
          <p:nvPr/>
        </p:nvSpPr>
        <p:spPr>
          <a:xfrm>
            <a:off x="1131684" y="5897935"/>
            <a:ext cx="1008000" cy="1008000"/>
          </a:xfrm>
          <a:prstGeom prst="ellipse">
            <a:avLst/>
          </a:prstGeom>
          <a:solidFill>
            <a:srgbClr val="9EC3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263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2DA4398-5EE4-3155-419D-5BA79251DF6B}"/>
              </a:ext>
            </a:extLst>
          </p:cNvPr>
          <p:cNvSpPr/>
          <p:nvPr/>
        </p:nvSpPr>
        <p:spPr>
          <a:xfrm>
            <a:off x="3053849" y="4521940"/>
            <a:ext cx="1008000" cy="1008000"/>
          </a:xfrm>
          <a:prstGeom prst="ellipse">
            <a:avLst/>
          </a:prstGeom>
          <a:solidFill>
            <a:srgbClr val="9EC3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263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B028CC1-9CBE-9FCB-7CB5-6E2ABCBE7CB0}"/>
              </a:ext>
            </a:extLst>
          </p:cNvPr>
          <p:cNvSpPr/>
          <p:nvPr/>
        </p:nvSpPr>
        <p:spPr>
          <a:xfrm>
            <a:off x="5479385" y="2808432"/>
            <a:ext cx="1008000" cy="1008000"/>
          </a:xfrm>
          <a:prstGeom prst="ellipse">
            <a:avLst/>
          </a:prstGeom>
          <a:solidFill>
            <a:srgbClr val="9EC3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263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</a:p>
        </p:txBody>
      </p:sp>
    </p:spTree>
    <p:extLst>
      <p:ext uri="{BB962C8B-B14F-4D97-AF65-F5344CB8AC3E}">
        <p14:creationId xmlns:p14="http://schemas.microsoft.com/office/powerpoint/2010/main" val="391814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DD3EBD44-B5E5-9DF3-EDC4-10296ABF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9" y="386268"/>
            <a:ext cx="4525320" cy="635426"/>
          </a:xfrm>
        </p:spPr>
        <p:txBody>
          <a:bodyPr/>
          <a:lstStyle/>
          <a:p>
            <a:r>
              <a:rPr lang="fr-FR" dirty="0"/>
              <a:t>Post-test (5’)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A0F9A87-AF8F-446B-2DFA-934A434E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817179DE-9BF3-494C-804F-0C7C90AC8700}" type="slidenum">
              <a:rPr lang="fr-FR" noProof="0" smtClean="0"/>
              <a:pPr algn="ctr" rtl="0"/>
              <a:t>46</a:t>
            </a:fld>
            <a:endParaRPr lang="fr-FR" noProof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D028EC8-D933-5D4A-A64D-556213F25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2" y="2279360"/>
            <a:ext cx="8765446" cy="873125"/>
          </a:xfrm>
        </p:spPr>
        <p:txBody>
          <a:bodyPr>
            <a:normAutofit/>
          </a:bodyPr>
          <a:lstStyle/>
          <a:p>
            <a:r>
              <a:rPr lang="fr-FR" sz="3200" i="1" dirty="0">
                <a:hlinkClick r:id="rId2"/>
              </a:rPr>
              <a:t>https://forms.office.com/e/tWJqZVemks</a:t>
            </a:r>
            <a:endParaRPr lang="fr-FR" sz="3200" i="1" dirty="0"/>
          </a:p>
          <a:p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121875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587" y="2790362"/>
            <a:ext cx="8766038" cy="1460500"/>
          </a:xfrm>
        </p:spPr>
        <p:txBody>
          <a:bodyPr/>
          <a:lstStyle/>
          <a:p>
            <a:pPr algn="ctr"/>
            <a:r>
              <a:rPr lang="fr-FR" sz="6000" dirty="0"/>
              <a:t>Merci !</a:t>
            </a:r>
            <a:br>
              <a:rPr lang="fr-FR" sz="6000" dirty="0"/>
            </a:br>
            <a:br>
              <a:rPr lang="fr-FR" sz="6000" dirty="0"/>
            </a:br>
            <a:r>
              <a:rPr lang="fr-FR" sz="2400" dirty="0"/>
              <a:t>Charly Pierluigi – </a:t>
            </a:r>
            <a:r>
              <a:rPr lang="fr-FR" sz="2400" dirty="0">
                <a:hlinkClick r:id="rId2"/>
              </a:rPr>
              <a:t>cpierluigi@urd.org</a:t>
            </a:r>
            <a:br>
              <a:rPr lang="fr-FR" sz="2400" dirty="0"/>
            </a:br>
            <a:r>
              <a:rPr lang="fr-FR" sz="2400" dirty="0"/>
              <a:t>Patricia Vasseur - </a:t>
            </a:r>
            <a:r>
              <a:rPr lang="fr-FR" sz="2400" dirty="0">
                <a:hlinkClick r:id="rId3"/>
              </a:rPr>
              <a:t>patricia.vasseur@expertisefrance.fr</a:t>
            </a:r>
            <a:r>
              <a:rPr lang="fr-FR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44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572291" y="7045015"/>
            <a:ext cx="2405062" cy="401638"/>
          </a:xfrm>
        </p:spPr>
        <p:txBody>
          <a:bodyPr/>
          <a:lstStyle/>
          <a:p>
            <a:fld id="{C0BFD988-8F53-7E4D-B1A1-1DBAF7DEBB6C}" type="slidenum">
              <a:rPr lang="fr-FR" smtClean="0"/>
              <a:t>5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4271" y="5678606"/>
            <a:ext cx="8758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Expertise Externe Perlée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Experte Genre :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Patricia Vasseur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Expert Gestion de Projets et Capitalisation :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Charly Pierluigi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Experte Gestion de Projets et Capitalisation :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Erika Mesa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373344" y="227104"/>
            <a:ext cx="8356429" cy="6354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Equipe PRPH 4</a:t>
            </a:r>
          </a:p>
        </p:txBody>
      </p:sp>
      <p:sp>
        <p:nvSpPr>
          <p:cNvPr id="52" name="Oval 12">
            <a:extLst>
              <a:ext uri="{FF2B5EF4-FFF2-40B4-BE49-F238E27FC236}">
                <a16:creationId xmlns:a16="http://schemas.microsoft.com/office/drawing/2014/main" id="{2054A0B7-9997-467B-B65E-2131FFF01B82}"/>
              </a:ext>
            </a:extLst>
          </p:cNvPr>
          <p:cNvSpPr/>
          <p:nvPr/>
        </p:nvSpPr>
        <p:spPr>
          <a:xfrm>
            <a:off x="3220740" y="1135332"/>
            <a:ext cx="3743556" cy="3739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3" name="Oval 13">
            <a:extLst>
              <a:ext uri="{FF2B5EF4-FFF2-40B4-BE49-F238E27FC236}">
                <a16:creationId xmlns:a16="http://schemas.microsoft.com/office/drawing/2014/main" id="{15B9D860-6708-4DC6-B362-5E6EF1F60F37}"/>
              </a:ext>
            </a:extLst>
          </p:cNvPr>
          <p:cNvSpPr/>
          <p:nvPr/>
        </p:nvSpPr>
        <p:spPr>
          <a:xfrm>
            <a:off x="6067226" y="2791966"/>
            <a:ext cx="1587600" cy="1623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4" name="Oval 14">
            <a:extLst>
              <a:ext uri="{FF2B5EF4-FFF2-40B4-BE49-F238E27FC236}">
                <a16:creationId xmlns:a16="http://schemas.microsoft.com/office/drawing/2014/main" id="{F7A2BDE6-75A6-4E3B-B3E0-18E85BAF087E}"/>
              </a:ext>
            </a:extLst>
          </p:cNvPr>
          <p:cNvSpPr/>
          <p:nvPr/>
        </p:nvSpPr>
        <p:spPr>
          <a:xfrm>
            <a:off x="4183049" y="966969"/>
            <a:ext cx="1818937" cy="181893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5" name="Oval 15">
            <a:extLst>
              <a:ext uri="{FF2B5EF4-FFF2-40B4-BE49-F238E27FC236}">
                <a16:creationId xmlns:a16="http://schemas.microsoft.com/office/drawing/2014/main" id="{E1A94FD9-F4A8-4A87-A480-CC348B42DF24}"/>
              </a:ext>
            </a:extLst>
          </p:cNvPr>
          <p:cNvSpPr/>
          <p:nvPr/>
        </p:nvSpPr>
        <p:spPr>
          <a:xfrm>
            <a:off x="2470253" y="2826525"/>
            <a:ext cx="1585623" cy="1623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6" name="Groupe 5"/>
          <p:cNvGrpSpPr/>
          <p:nvPr/>
        </p:nvGrpSpPr>
        <p:grpSpPr>
          <a:xfrm>
            <a:off x="454640" y="1490368"/>
            <a:ext cx="9822902" cy="2348091"/>
            <a:chOff x="454640" y="1490368"/>
            <a:chExt cx="9822902" cy="2348091"/>
          </a:xfrm>
        </p:grpSpPr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4AE94217-8B14-4AB9-A11F-0566EDFB5F23}"/>
                </a:ext>
              </a:extLst>
            </p:cNvPr>
            <p:cNvGrpSpPr/>
            <p:nvPr/>
          </p:nvGrpSpPr>
          <p:grpSpPr>
            <a:xfrm>
              <a:off x="1961485" y="1490368"/>
              <a:ext cx="1596947" cy="556607"/>
              <a:chOff x="2116829" y="1259791"/>
              <a:chExt cx="2129263" cy="742142"/>
            </a:xfrm>
          </p:grpSpPr>
          <p:sp>
            <p:nvSpPr>
              <p:cNvPr id="50" name="TextBox 30">
                <a:extLst>
                  <a:ext uri="{FF2B5EF4-FFF2-40B4-BE49-F238E27FC236}">
                    <a16:creationId xmlns:a16="http://schemas.microsoft.com/office/drawing/2014/main" id="{C9D882B7-C4EB-4601-8A48-C7A19A94D7A4}"/>
                  </a:ext>
                </a:extLst>
              </p:cNvPr>
              <p:cNvSpPr txBox="1"/>
              <p:nvPr/>
            </p:nvSpPr>
            <p:spPr>
              <a:xfrm>
                <a:off x="2463124" y="1632601"/>
                <a:ext cx="1782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kern="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Cheffe de Projet </a:t>
                </a:r>
                <a:endParaRPr lang="fr-FR" dirty="0"/>
              </a:p>
            </p:txBody>
          </p:sp>
          <p:sp>
            <p:nvSpPr>
              <p:cNvPr id="51" name="TextBox 31">
                <a:extLst>
                  <a:ext uri="{FF2B5EF4-FFF2-40B4-BE49-F238E27FC236}">
                    <a16:creationId xmlns:a16="http://schemas.microsoft.com/office/drawing/2014/main" id="{D82B302D-CF67-46ED-AA76-83D2B059A3CE}"/>
                  </a:ext>
                </a:extLst>
              </p:cNvPr>
              <p:cNvSpPr txBox="1"/>
              <p:nvPr/>
            </p:nvSpPr>
            <p:spPr>
              <a:xfrm>
                <a:off x="2116829" y="1259791"/>
                <a:ext cx="212926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>
                  <a:defRPr/>
                </a:pPr>
                <a:r>
                  <a:rPr lang="fr-FR" b="1" i="1" kern="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Elise Anger </a:t>
                </a:r>
              </a:p>
            </p:txBody>
          </p:sp>
        </p:grpSp>
        <p:grpSp>
          <p:nvGrpSpPr>
            <p:cNvPr id="45" name="Group 25">
              <a:extLst>
                <a:ext uri="{FF2B5EF4-FFF2-40B4-BE49-F238E27FC236}">
                  <a16:creationId xmlns:a16="http://schemas.microsoft.com/office/drawing/2014/main" id="{A2D783DE-8346-4803-967A-AE18C4F5857C}"/>
                </a:ext>
              </a:extLst>
            </p:cNvPr>
            <p:cNvGrpSpPr/>
            <p:nvPr/>
          </p:nvGrpSpPr>
          <p:grpSpPr>
            <a:xfrm>
              <a:off x="454640" y="3225600"/>
              <a:ext cx="2040943" cy="612859"/>
              <a:chOff x="107701" y="3573437"/>
              <a:chExt cx="2721258" cy="817146"/>
            </a:xfrm>
          </p:grpSpPr>
          <p:sp>
            <p:nvSpPr>
              <p:cNvPr id="46" name="TextBox 26">
                <a:extLst>
                  <a:ext uri="{FF2B5EF4-FFF2-40B4-BE49-F238E27FC236}">
                    <a16:creationId xmlns:a16="http://schemas.microsoft.com/office/drawing/2014/main" id="{1E4256C3-47B7-4917-80A4-B14DDD0E7C0F}"/>
                  </a:ext>
                </a:extLst>
              </p:cNvPr>
              <p:cNvSpPr txBox="1"/>
              <p:nvPr/>
            </p:nvSpPr>
            <p:spPr>
              <a:xfrm>
                <a:off x="107701" y="4021251"/>
                <a:ext cx="2721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kern="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Chargé de Suivi-Evaluation</a:t>
                </a:r>
                <a:endParaRPr lang="fr-FR" dirty="0"/>
              </a:p>
            </p:txBody>
          </p:sp>
          <p:sp>
            <p:nvSpPr>
              <p:cNvPr id="47" name="TextBox 27">
                <a:extLst>
                  <a:ext uri="{FF2B5EF4-FFF2-40B4-BE49-F238E27FC236}">
                    <a16:creationId xmlns:a16="http://schemas.microsoft.com/office/drawing/2014/main" id="{A64D829F-670A-4BDB-BE9A-983424C7A482}"/>
                  </a:ext>
                </a:extLst>
              </p:cNvPr>
              <p:cNvSpPr txBox="1"/>
              <p:nvPr/>
            </p:nvSpPr>
            <p:spPr>
              <a:xfrm>
                <a:off x="131917" y="3573437"/>
                <a:ext cx="2000976" cy="492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fr-FR" b="1" i="1" kern="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Axel </a:t>
                </a:r>
                <a:r>
                  <a:rPr lang="fr-FR" b="1" i="1" kern="0" dirty="0" err="1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Degon</a:t>
                </a:r>
                <a:endParaRPr lang="fr-FR" b="1" i="1" kern="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21">
              <a:extLst>
                <a:ext uri="{FF2B5EF4-FFF2-40B4-BE49-F238E27FC236}">
                  <a16:creationId xmlns:a16="http://schemas.microsoft.com/office/drawing/2014/main" id="{F6FF9095-2EDE-45C5-922F-D8F3B9851173}"/>
                </a:ext>
              </a:extLst>
            </p:cNvPr>
            <p:cNvGrpSpPr/>
            <p:nvPr/>
          </p:nvGrpSpPr>
          <p:grpSpPr>
            <a:xfrm>
              <a:off x="7441509" y="3004839"/>
              <a:ext cx="2836033" cy="569008"/>
              <a:chOff x="9423530" y="3279084"/>
              <a:chExt cx="3781378" cy="758677"/>
            </a:xfrm>
          </p:grpSpPr>
          <p:sp>
            <p:nvSpPr>
              <p:cNvPr id="42" name="TextBox 22">
                <a:extLst>
                  <a:ext uri="{FF2B5EF4-FFF2-40B4-BE49-F238E27FC236}">
                    <a16:creationId xmlns:a16="http://schemas.microsoft.com/office/drawing/2014/main" id="{E5033CBC-723B-46C8-B292-76F0A1840B05}"/>
                  </a:ext>
                </a:extLst>
              </p:cNvPr>
              <p:cNvSpPr txBox="1"/>
              <p:nvPr/>
            </p:nvSpPr>
            <p:spPr>
              <a:xfrm>
                <a:off x="9423530" y="3668429"/>
                <a:ext cx="378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fr-FR" sz="1200" i="1" kern="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Coordinatrice Partenariats et Réseaux</a:t>
                </a:r>
              </a:p>
            </p:txBody>
          </p:sp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9AAA1ED0-99A5-4C73-86C2-88126D8DEC61}"/>
                  </a:ext>
                </a:extLst>
              </p:cNvPr>
              <p:cNvSpPr txBox="1"/>
              <p:nvPr/>
            </p:nvSpPr>
            <p:spPr>
              <a:xfrm>
                <a:off x="10395268" y="3279084"/>
                <a:ext cx="253317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fr-FR" b="1" i="1" kern="0" dirty="0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Marie </a:t>
                </a:r>
                <a:r>
                  <a:rPr lang="fr-FR" b="1" i="1" kern="0" dirty="0" err="1">
                    <a:solidFill>
                      <a:srgbClr val="00206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Quesnée</a:t>
                </a:r>
                <a:endParaRPr lang="fr-FR" b="1" i="1" kern="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179">
            <a:extLst>
              <a:ext uri="{FF2B5EF4-FFF2-40B4-BE49-F238E27FC236}">
                <a16:creationId xmlns:a16="http://schemas.microsoft.com/office/drawing/2014/main" id="{2E4CF779-2063-4B75-857D-DC6663598133}"/>
              </a:ext>
            </a:extLst>
          </p:cNvPr>
          <p:cNvGrpSpPr/>
          <p:nvPr/>
        </p:nvGrpSpPr>
        <p:grpSpPr>
          <a:xfrm>
            <a:off x="4659790" y="1210411"/>
            <a:ext cx="881292" cy="986028"/>
            <a:chOff x="4034641" y="1565813"/>
            <a:chExt cx="4117620" cy="4606965"/>
          </a:xfrm>
        </p:grpSpPr>
        <p:sp>
          <p:nvSpPr>
            <p:cNvPr id="63" name="Freeform: Shape 180">
              <a:extLst>
                <a:ext uri="{FF2B5EF4-FFF2-40B4-BE49-F238E27FC236}">
                  <a16:creationId xmlns:a16="http://schemas.microsoft.com/office/drawing/2014/main" id="{39188563-C3B6-49A3-B9F2-458180A9C5B1}"/>
                </a:ext>
              </a:extLst>
            </p:cNvPr>
            <p:cNvSpPr/>
            <p:nvPr/>
          </p:nvSpPr>
          <p:spPr>
            <a:xfrm>
              <a:off x="4964613" y="4262808"/>
              <a:ext cx="2288113" cy="1733864"/>
            </a:xfrm>
            <a:custGeom>
              <a:avLst/>
              <a:gdLst>
                <a:gd name="connsiteX0" fmla="*/ 0 w 2288113"/>
                <a:gd name="connsiteY0" fmla="*/ 852067 h 1733864"/>
                <a:gd name="connsiteX1" fmla="*/ 291399 w 2288113"/>
                <a:gd name="connsiteY1" fmla="*/ 869804 h 1733864"/>
                <a:gd name="connsiteX2" fmla="*/ 238187 w 2288113"/>
                <a:gd name="connsiteY2" fmla="*/ 1109258 h 1733864"/>
                <a:gd name="connsiteX3" fmla="*/ 1130120 w 2288113"/>
                <a:gd name="connsiteY3" fmla="*/ 1733865 h 1733864"/>
                <a:gd name="connsiteX4" fmla="*/ 2051194 w 2288113"/>
                <a:gd name="connsiteY4" fmla="*/ 1121927 h 1733864"/>
                <a:gd name="connsiteX5" fmla="*/ 1997981 w 2288113"/>
                <a:gd name="connsiteY5" fmla="*/ 868537 h 1733864"/>
                <a:gd name="connsiteX6" fmla="*/ 2288113 w 2288113"/>
                <a:gd name="connsiteY6" fmla="*/ 853334 h 1733864"/>
                <a:gd name="connsiteX7" fmla="*/ 1683778 w 2288113"/>
                <a:gd name="connsiteY7" fmla="*/ 74159 h 1733864"/>
                <a:gd name="connsiteX8" fmla="*/ 1075641 w 2288113"/>
                <a:gd name="connsiteY8" fmla="*/ 676 h 1733864"/>
                <a:gd name="connsiteX9" fmla="*/ 577730 w 2288113"/>
                <a:gd name="connsiteY9" fmla="*/ 74159 h 1733864"/>
                <a:gd name="connsiteX10" fmla="*/ 577730 w 2288113"/>
                <a:gd name="connsiteY10" fmla="*/ 74159 h 1733864"/>
                <a:gd name="connsiteX11" fmla="*/ 0 w 2288113"/>
                <a:gd name="connsiteY11" fmla="*/ 852067 h 173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8113" h="1733864">
                  <a:moveTo>
                    <a:pt x="0" y="852067"/>
                  </a:moveTo>
                  <a:lnTo>
                    <a:pt x="291399" y="869804"/>
                  </a:lnTo>
                  <a:lnTo>
                    <a:pt x="238187" y="1109258"/>
                  </a:lnTo>
                  <a:lnTo>
                    <a:pt x="1130120" y="1733865"/>
                  </a:lnTo>
                  <a:lnTo>
                    <a:pt x="2051194" y="1121927"/>
                  </a:lnTo>
                  <a:lnTo>
                    <a:pt x="1997981" y="868537"/>
                  </a:lnTo>
                  <a:lnTo>
                    <a:pt x="2288113" y="853334"/>
                  </a:lnTo>
                  <a:cubicBezTo>
                    <a:pt x="2245037" y="648088"/>
                    <a:pt x="1939702" y="330083"/>
                    <a:pt x="1683778" y="74159"/>
                  </a:cubicBezTo>
                  <a:cubicBezTo>
                    <a:pt x="1535544" y="33616"/>
                    <a:pt x="1326498" y="-5659"/>
                    <a:pt x="1075641" y="676"/>
                  </a:cubicBezTo>
                  <a:cubicBezTo>
                    <a:pt x="876730" y="5743"/>
                    <a:pt x="706959" y="38684"/>
                    <a:pt x="577730" y="74159"/>
                  </a:cubicBezTo>
                  <a:cubicBezTo>
                    <a:pt x="577730" y="74159"/>
                    <a:pt x="577730" y="74159"/>
                    <a:pt x="577730" y="74159"/>
                  </a:cubicBezTo>
                  <a:cubicBezTo>
                    <a:pt x="285064" y="326282"/>
                    <a:pt x="58280" y="622748"/>
                    <a:pt x="0" y="852067"/>
                  </a:cubicBezTo>
                  <a:close/>
                </a:path>
              </a:pathLst>
            </a:custGeom>
            <a:solidFill>
              <a:srgbClr val="FFFFFF"/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181">
              <a:extLst>
                <a:ext uri="{FF2B5EF4-FFF2-40B4-BE49-F238E27FC236}">
                  <a16:creationId xmlns:a16="http://schemas.microsoft.com/office/drawing/2014/main" id="{0A383C17-0F40-40BE-8CAD-F1DE3CFAB992}"/>
                </a:ext>
              </a:extLst>
            </p:cNvPr>
            <p:cNvSpPr/>
            <p:nvPr/>
          </p:nvSpPr>
          <p:spPr>
            <a:xfrm>
              <a:off x="4756396" y="1565813"/>
              <a:ext cx="2674926" cy="2696646"/>
            </a:xfrm>
            <a:custGeom>
              <a:avLst/>
              <a:gdLst>
                <a:gd name="connsiteX0" fmla="*/ 788481 w 2674926"/>
                <a:gd name="connsiteY0" fmla="*/ 2693870 h 2696646"/>
                <a:gd name="connsiteX1" fmla="*/ 788481 w 2674926"/>
                <a:gd name="connsiteY1" fmla="*/ 2693870 h 2696646"/>
                <a:gd name="connsiteX2" fmla="*/ 1724757 w 2674926"/>
                <a:gd name="connsiteY2" fmla="*/ 2686268 h 2696646"/>
                <a:gd name="connsiteX3" fmla="*/ 2412712 w 2674926"/>
                <a:gd name="connsiteY3" fmla="*/ 2619120 h 2696646"/>
                <a:gd name="connsiteX4" fmla="*/ 2663568 w 2674926"/>
                <a:gd name="connsiteY4" fmla="*/ 2046458 h 2696646"/>
                <a:gd name="connsiteX5" fmla="*/ 2567279 w 2674926"/>
                <a:gd name="connsiteY5" fmla="*/ 1782932 h 2696646"/>
                <a:gd name="connsiteX6" fmla="*/ 2334161 w 2674926"/>
                <a:gd name="connsiteY6" fmla="*/ 650278 h 2696646"/>
                <a:gd name="connsiteX7" fmla="*/ 1367477 w 2674926"/>
                <a:gd name="connsiteY7" fmla="*/ 7934 h 2696646"/>
                <a:gd name="connsiteX8" fmla="*/ 628845 w 2674926"/>
                <a:gd name="connsiteY8" fmla="*/ 277795 h 2696646"/>
                <a:gd name="connsiteX9" fmla="*/ 384323 w 2674926"/>
                <a:gd name="connsiteY9" fmla="*/ 670550 h 2696646"/>
                <a:gd name="connsiteX10" fmla="*/ 94191 w 2674926"/>
                <a:gd name="connsiteY10" fmla="*/ 1808271 h 2696646"/>
                <a:gd name="connsiteX11" fmla="*/ 437 w 2674926"/>
                <a:gd name="connsiteY11" fmla="*/ 2144013 h 2696646"/>
                <a:gd name="connsiteX12" fmla="*/ 788481 w 2674926"/>
                <a:gd name="connsiteY12" fmla="*/ 2693870 h 2696646"/>
                <a:gd name="connsiteX13" fmla="*/ 788481 w 2674926"/>
                <a:gd name="connsiteY13" fmla="*/ 2693870 h 269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4926" h="2696646">
                  <a:moveTo>
                    <a:pt x="788481" y="2693870"/>
                  </a:moveTo>
                  <a:lnTo>
                    <a:pt x="788481" y="2693870"/>
                  </a:lnTo>
                  <a:cubicBezTo>
                    <a:pt x="788481" y="2693870"/>
                    <a:pt x="1724757" y="2686268"/>
                    <a:pt x="1724757" y="2686268"/>
                  </a:cubicBezTo>
                  <a:cubicBezTo>
                    <a:pt x="1729825" y="2698938"/>
                    <a:pt x="2190995" y="2717942"/>
                    <a:pt x="2412712" y="2619120"/>
                  </a:cubicBezTo>
                  <a:cubicBezTo>
                    <a:pt x="2628093" y="2524099"/>
                    <a:pt x="2706644" y="2284645"/>
                    <a:pt x="2663568" y="2046458"/>
                  </a:cubicBezTo>
                  <a:cubicBezTo>
                    <a:pt x="2645831" y="1952704"/>
                    <a:pt x="2617958" y="1864017"/>
                    <a:pt x="2567279" y="1782932"/>
                  </a:cubicBezTo>
                  <a:cubicBezTo>
                    <a:pt x="2408911" y="1529542"/>
                    <a:pt x="2454521" y="1087376"/>
                    <a:pt x="2334161" y="650278"/>
                  </a:cubicBezTo>
                  <a:cubicBezTo>
                    <a:pt x="2206198" y="178973"/>
                    <a:pt x="1681681" y="51011"/>
                    <a:pt x="1367477" y="7934"/>
                  </a:cubicBezTo>
                  <a:cubicBezTo>
                    <a:pt x="1111553" y="-27540"/>
                    <a:pt x="856896" y="54811"/>
                    <a:pt x="628845" y="277795"/>
                  </a:cubicBezTo>
                  <a:cubicBezTo>
                    <a:pt x="517353" y="386753"/>
                    <a:pt x="433734" y="522316"/>
                    <a:pt x="384323" y="670550"/>
                  </a:cubicBezTo>
                  <a:cubicBezTo>
                    <a:pt x="257628" y="1053169"/>
                    <a:pt x="270298" y="1481398"/>
                    <a:pt x="94191" y="1808271"/>
                  </a:cubicBezTo>
                  <a:cubicBezTo>
                    <a:pt x="38446" y="1912161"/>
                    <a:pt x="4238" y="2026187"/>
                    <a:pt x="437" y="2144013"/>
                  </a:cubicBezTo>
                  <a:cubicBezTo>
                    <a:pt x="-13499" y="2586179"/>
                    <a:pt x="307039" y="2716675"/>
                    <a:pt x="788481" y="2693870"/>
                  </a:cubicBezTo>
                  <a:lnTo>
                    <a:pt x="788481" y="2693870"/>
                  </a:lnTo>
                  <a:close/>
                </a:path>
              </a:pathLst>
            </a:custGeom>
            <a:solidFill>
              <a:srgbClr val="404040"/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182">
              <a:extLst>
                <a:ext uri="{FF2B5EF4-FFF2-40B4-BE49-F238E27FC236}">
                  <a16:creationId xmlns:a16="http://schemas.microsoft.com/office/drawing/2014/main" id="{52492BB4-DD72-4A3D-8996-5DE3147F0A88}"/>
                </a:ext>
              </a:extLst>
            </p:cNvPr>
            <p:cNvSpPr/>
            <p:nvPr/>
          </p:nvSpPr>
          <p:spPr>
            <a:xfrm>
              <a:off x="5259160" y="2422604"/>
              <a:ext cx="1667721" cy="3534792"/>
            </a:xfrm>
            <a:custGeom>
              <a:avLst/>
              <a:gdLst>
                <a:gd name="connsiteX0" fmla="*/ 1646421 w 1667721"/>
                <a:gd name="connsiteY0" fmla="*/ 486509 h 3534792"/>
                <a:gd name="connsiteX1" fmla="*/ 1646421 w 1667721"/>
                <a:gd name="connsiteY1" fmla="*/ 486509 h 3534792"/>
                <a:gd name="connsiteX2" fmla="*/ 572047 w 1667721"/>
                <a:gd name="connsiteY2" fmla="*/ 0 h 3534792"/>
                <a:gd name="connsiteX3" fmla="*/ 12055 w 1667721"/>
                <a:gd name="connsiteY3" fmla="*/ 642344 h 3534792"/>
                <a:gd name="connsiteX4" fmla="*/ 652 w 1667721"/>
                <a:gd name="connsiteY4" fmla="*/ 670217 h 3534792"/>
                <a:gd name="connsiteX5" fmla="*/ 432683 w 1667721"/>
                <a:gd name="connsiteY5" fmla="*/ 1586223 h 3534792"/>
                <a:gd name="connsiteX6" fmla="*/ 280648 w 1667721"/>
                <a:gd name="connsiteY6" fmla="*/ 1911829 h 3534792"/>
                <a:gd name="connsiteX7" fmla="*/ 833039 w 1667721"/>
                <a:gd name="connsiteY7" fmla="*/ 3534793 h 3534792"/>
                <a:gd name="connsiteX8" fmla="*/ 1385430 w 1667721"/>
                <a:gd name="connsiteY8" fmla="*/ 1911829 h 3534792"/>
                <a:gd name="connsiteX9" fmla="*/ 1240997 w 1667721"/>
                <a:gd name="connsiteY9" fmla="*/ 1578621 h 3534792"/>
                <a:gd name="connsiteX10" fmla="*/ 1646421 w 1667721"/>
                <a:gd name="connsiteY10" fmla="*/ 486509 h 3534792"/>
                <a:gd name="connsiteX11" fmla="*/ 1646421 w 1667721"/>
                <a:gd name="connsiteY11" fmla="*/ 486509 h 35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7721" h="3534792">
                  <a:moveTo>
                    <a:pt x="1646421" y="486509"/>
                  </a:moveTo>
                  <a:lnTo>
                    <a:pt x="1646421" y="486509"/>
                  </a:lnTo>
                  <a:cubicBezTo>
                    <a:pt x="1645155" y="486509"/>
                    <a:pt x="976204" y="514382"/>
                    <a:pt x="572047" y="0"/>
                  </a:cubicBezTo>
                  <a:cubicBezTo>
                    <a:pt x="572047" y="0"/>
                    <a:pt x="290784" y="463704"/>
                    <a:pt x="12055" y="642344"/>
                  </a:cubicBezTo>
                  <a:cubicBezTo>
                    <a:pt x="3186" y="648679"/>
                    <a:pt x="-1882" y="658814"/>
                    <a:pt x="652" y="670217"/>
                  </a:cubicBezTo>
                  <a:cubicBezTo>
                    <a:pt x="24724" y="782976"/>
                    <a:pt x="67801" y="1268218"/>
                    <a:pt x="432683" y="1586223"/>
                  </a:cubicBezTo>
                  <a:cubicBezTo>
                    <a:pt x="565712" y="1696447"/>
                    <a:pt x="473225" y="1859884"/>
                    <a:pt x="280648" y="1911829"/>
                  </a:cubicBezTo>
                  <a:lnTo>
                    <a:pt x="833039" y="3534793"/>
                  </a:lnTo>
                  <a:lnTo>
                    <a:pt x="1385430" y="1911829"/>
                  </a:lnTo>
                  <a:cubicBezTo>
                    <a:pt x="1195387" y="1858617"/>
                    <a:pt x="1091497" y="1697714"/>
                    <a:pt x="1240997" y="1578621"/>
                  </a:cubicBezTo>
                  <a:cubicBezTo>
                    <a:pt x="1246065" y="1578621"/>
                    <a:pt x="1779451" y="1137722"/>
                    <a:pt x="1646421" y="486509"/>
                  </a:cubicBezTo>
                  <a:lnTo>
                    <a:pt x="1646421" y="48650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183">
              <a:extLst>
                <a:ext uri="{FF2B5EF4-FFF2-40B4-BE49-F238E27FC236}">
                  <a16:creationId xmlns:a16="http://schemas.microsoft.com/office/drawing/2014/main" id="{D5D8B0F4-E9FA-4E3C-912D-3E097E83D51C}"/>
                </a:ext>
              </a:extLst>
            </p:cNvPr>
            <p:cNvSpPr/>
            <p:nvPr/>
          </p:nvSpPr>
          <p:spPr>
            <a:xfrm>
              <a:off x="4034641" y="4335700"/>
              <a:ext cx="4117620" cy="1837078"/>
            </a:xfrm>
            <a:custGeom>
              <a:avLst/>
              <a:gdLst>
                <a:gd name="connsiteX0" fmla="*/ 2611216 w 4117620"/>
                <a:gd name="connsiteY0" fmla="*/ 0 h 1837078"/>
                <a:gd name="connsiteX1" fmla="*/ 3833824 w 4117620"/>
                <a:gd name="connsiteY1" fmla="*/ 696823 h 1837078"/>
                <a:gd name="connsiteX2" fmla="*/ 4117620 w 4117620"/>
                <a:gd name="connsiteY2" fmla="*/ 1837079 h 1837078"/>
                <a:gd name="connsiteX3" fmla="*/ 30 w 4117620"/>
                <a:gd name="connsiteY3" fmla="*/ 1837079 h 1837078"/>
                <a:gd name="connsiteX4" fmla="*/ 211611 w 4117620"/>
                <a:gd name="connsiteY4" fmla="*/ 810849 h 1837078"/>
                <a:gd name="connsiteX5" fmla="*/ 1506435 w 4117620"/>
                <a:gd name="connsiteY5" fmla="*/ 0 h 1837078"/>
                <a:gd name="connsiteX6" fmla="*/ 929972 w 4117620"/>
                <a:gd name="connsiteY6" fmla="*/ 779175 h 1837078"/>
                <a:gd name="connsiteX7" fmla="*/ 1221371 w 4117620"/>
                <a:gd name="connsiteY7" fmla="*/ 796912 h 1837078"/>
                <a:gd name="connsiteX8" fmla="*/ 1168159 w 4117620"/>
                <a:gd name="connsiteY8" fmla="*/ 1036366 h 1837078"/>
                <a:gd name="connsiteX9" fmla="*/ 2060092 w 4117620"/>
                <a:gd name="connsiteY9" fmla="*/ 1660973 h 1837078"/>
                <a:gd name="connsiteX10" fmla="*/ 2981166 w 4117620"/>
                <a:gd name="connsiteY10" fmla="*/ 1049035 h 1837078"/>
                <a:gd name="connsiteX11" fmla="*/ 2927954 w 4117620"/>
                <a:gd name="connsiteY11" fmla="*/ 795645 h 1837078"/>
                <a:gd name="connsiteX12" fmla="*/ 3218085 w 4117620"/>
                <a:gd name="connsiteY12" fmla="*/ 780442 h 1837078"/>
                <a:gd name="connsiteX13" fmla="*/ 2611216 w 4117620"/>
                <a:gd name="connsiteY13" fmla="*/ 0 h 1837078"/>
                <a:gd name="connsiteX14" fmla="*/ 2611216 w 4117620"/>
                <a:gd name="connsiteY14" fmla="*/ 0 h 183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7620" h="1837078">
                  <a:moveTo>
                    <a:pt x="2611216" y="0"/>
                  </a:moveTo>
                  <a:cubicBezTo>
                    <a:pt x="3167407" y="210314"/>
                    <a:pt x="3766675" y="592933"/>
                    <a:pt x="3833824" y="696823"/>
                  </a:cubicBezTo>
                  <a:cubicBezTo>
                    <a:pt x="3970654" y="832386"/>
                    <a:pt x="4088481" y="1345502"/>
                    <a:pt x="4117620" y="1837079"/>
                  </a:cubicBezTo>
                  <a:lnTo>
                    <a:pt x="30" y="1837079"/>
                  </a:lnTo>
                  <a:cubicBezTo>
                    <a:pt x="-2504" y="1399981"/>
                    <a:pt x="154598" y="899535"/>
                    <a:pt x="211611" y="810849"/>
                  </a:cubicBezTo>
                  <a:cubicBezTo>
                    <a:pt x="397853" y="486509"/>
                    <a:pt x="995854" y="226784"/>
                    <a:pt x="1506435" y="0"/>
                  </a:cubicBezTo>
                  <a:cubicBezTo>
                    <a:pt x="1216303" y="253390"/>
                    <a:pt x="988252" y="549857"/>
                    <a:pt x="929972" y="779175"/>
                  </a:cubicBezTo>
                  <a:lnTo>
                    <a:pt x="1221371" y="796912"/>
                  </a:lnTo>
                  <a:lnTo>
                    <a:pt x="1168159" y="1036366"/>
                  </a:lnTo>
                  <a:lnTo>
                    <a:pt x="2060092" y="1660973"/>
                  </a:lnTo>
                  <a:lnTo>
                    <a:pt x="2981166" y="1049035"/>
                  </a:lnTo>
                  <a:lnTo>
                    <a:pt x="2927954" y="795645"/>
                  </a:lnTo>
                  <a:lnTo>
                    <a:pt x="3218085" y="780442"/>
                  </a:lnTo>
                  <a:cubicBezTo>
                    <a:pt x="3173742" y="572662"/>
                    <a:pt x="2867140" y="255924"/>
                    <a:pt x="2611216" y="0"/>
                  </a:cubicBezTo>
                  <a:lnTo>
                    <a:pt x="261121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179">
            <a:extLst>
              <a:ext uri="{FF2B5EF4-FFF2-40B4-BE49-F238E27FC236}">
                <a16:creationId xmlns:a16="http://schemas.microsoft.com/office/drawing/2014/main" id="{2E4CF779-2063-4B75-857D-DC6663598133}"/>
              </a:ext>
            </a:extLst>
          </p:cNvPr>
          <p:cNvGrpSpPr/>
          <p:nvPr/>
        </p:nvGrpSpPr>
        <p:grpSpPr>
          <a:xfrm>
            <a:off x="6438703" y="3111161"/>
            <a:ext cx="870858" cy="925371"/>
            <a:chOff x="4034641" y="1565813"/>
            <a:chExt cx="4117620" cy="4606965"/>
          </a:xfrm>
        </p:grpSpPr>
        <p:sp>
          <p:nvSpPr>
            <p:cNvPr id="68" name="Freeform: Shape 180">
              <a:extLst>
                <a:ext uri="{FF2B5EF4-FFF2-40B4-BE49-F238E27FC236}">
                  <a16:creationId xmlns:a16="http://schemas.microsoft.com/office/drawing/2014/main" id="{39188563-C3B6-49A3-B9F2-458180A9C5B1}"/>
                </a:ext>
              </a:extLst>
            </p:cNvPr>
            <p:cNvSpPr/>
            <p:nvPr/>
          </p:nvSpPr>
          <p:spPr>
            <a:xfrm>
              <a:off x="4964613" y="4262808"/>
              <a:ext cx="2288113" cy="1733864"/>
            </a:xfrm>
            <a:custGeom>
              <a:avLst/>
              <a:gdLst>
                <a:gd name="connsiteX0" fmla="*/ 0 w 2288113"/>
                <a:gd name="connsiteY0" fmla="*/ 852067 h 1733864"/>
                <a:gd name="connsiteX1" fmla="*/ 291399 w 2288113"/>
                <a:gd name="connsiteY1" fmla="*/ 869804 h 1733864"/>
                <a:gd name="connsiteX2" fmla="*/ 238187 w 2288113"/>
                <a:gd name="connsiteY2" fmla="*/ 1109258 h 1733864"/>
                <a:gd name="connsiteX3" fmla="*/ 1130120 w 2288113"/>
                <a:gd name="connsiteY3" fmla="*/ 1733865 h 1733864"/>
                <a:gd name="connsiteX4" fmla="*/ 2051194 w 2288113"/>
                <a:gd name="connsiteY4" fmla="*/ 1121927 h 1733864"/>
                <a:gd name="connsiteX5" fmla="*/ 1997981 w 2288113"/>
                <a:gd name="connsiteY5" fmla="*/ 868537 h 1733864"/>
                <a:gd name="connsiteX6" fmla="*/ 2288113 w 2288113"/>
                <a:gd name="connsiteY6" fmla="*/ 853334 h 1733864"/>
                <a:gd name="connsiteX7" fmla="*/ 1683778 w 2288113"/>
                <a:gd name="connsiteY7" fmla="*/ 74159 h 1733864"/>
                <a:gd name="connsiteX8" fmla="*/ 1075641 w 2288113"/>
                <a:gd name="connsiteY8" fmla="*/ 676 h 1733864"/>
                <a:gd name="connsiteX9" fmla="*/ 577730 w 2288113"/>
                <a:gd name="connsiteY9" fmla="*/ 74159 h 1733864"/>
                <a:gd name="connsiteX10" fmla="*/ 577730 w 2288113"/>
                <a:gd name="connsiteY10" fmla="*/ 74159 h 1733864"/>
                <a:gd name="connsiteX11" fmla="*/ 0 w 2288113"/>
                <a:gd name="connsiteY11" fmla="*/ 852067 h 173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8113" h="1733864">
                  <a:moveTo>
                    <a:pt x="0" y="852067"/>
                  </a:moveTo>
                  <a:lnTo>
                    <a:pt x="291399" y="869804"/>
                  </a:lnTo>
                  <a:lnTo>
                    <a:pt x="238187" y="1109258"/>
                  </a:lnTo>
                  <a:lnTo>
                    <a:pt x="1130120" y="1733865"/>
                  </a:lnTo>
                  <a:lnTo>
                    <a:pt x="2051194" y="1121927"/>
                  </a:lnTo>
                  <a:lnTo>
                    <a:pt x="1997981" y="868537"/>
                  </a:lnTo>
                  <a:lnTo>
                    <a:pt x="2288113" y="853334"/>
                  </a:lnTo>
                  <a:cubicBezTo>
                    <a:pt x="2245037" y="648088"/>
                    <a:pt x="1939702" y="330083"/>
                    <a:pt x="1683778" y="74159"/>
                  </a:cubicBezTo>
                  <a:cubicBezTo>
                    <a:pt x="1535544" y="33616"/>
                    <a:pt x="1326498" y="-5659"/>
                    <a:pt x="1075641" y="676"/>
                  </a:cubicBezTo>
                  <a:cubicBezTo>
                    <a:pt x="876730" y="5743"/>
                    <a:pt x="706959" y="38684"/>
                    <a:pt x="577730" y="74159"/>
                  </a:cubicBezTo>
                  <a:cubicBezTo>
                    <a:pt x="577730" y="74159"/>
                    <a:pt x="577730" y="74159"/>
                    <a:pt x="577730" y="74159"/>
                  </a:cubicBezTo>
                  <a:cubicBezTo>
                    <a:pt x="285064" y="326282"/>
                    <a:pt x="58280" y="622748"/>
                    <a:pt x="0" y="852067"/>
                  </a:cubicBezTo>
                  <a:close/>
                </a:path>
              </a:pathLst>
            </a:custGeom>
            <a:solidFill>
              <a:srgbClr val="FFFFFF"/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181">
              <a:extLst>
                <a:ext uri="{FF2B5EF4-FFF2-40B4-BE49-F238E27FC236}">
                  <a16:creationId xmlns:a16="http://schemas.microsoft.com/office/drawing/2014/main" id="{0A383C17-0F40-40BE-8CAD-F1DE3CFAB992}"/>
                </a:ext>
              </a:extLst>
            </p:cNvPr>
            <p:cNvSpPr/>
            <p:nvPr/>
          </p:nvSpPr>
          <p:spPr>
            <a:xfrm>
              <a:off x="4756396" y="1565813"/>
              <a:ext cx="2674926" cy="2696646"/>
            </a:xfrm>
            <a:custGeom>
              <a:avLst/>
              <a:gdLst>
                <a:gd name="connsiteX0" fmla="*/ 788481 w 2674926"/>
                <a:gd name="connsiteY0" fmla="*/ 2693870 h 2696646"/>
                <a:gd name="connsiteX1" fmla="*/ 788481 w 2674926"/>
                <a:gd name="connsiteY1" fmla="*/ 2693870 h 2696646"/>
                <a:gd name="connsiteX2" fmla="*/ 1724757 w 2674926"/>
                <a:gd name="connsiteY2" fmla="*/ 2686268 h 2696646"/>
                <a:gd name="connsiteX3" fmla="*/ 2412712 w 2674926"/>
                <a:gd name="connsiteY3" fmla="*/ 2619120 h 2696646"/>
                <a:gd name="connsiteX4" fmla="*/ 2663568 w 2674926"/>
                <a:gd name="connsiteY4" fmla="*/ 2046458 h 2696646"/>
                <a:gd name="connsiteX5" fmla="*/ 2567279 w 2674926"/>
                <a:gd name="connsiteY5" fmla="*/ 1782932 h 2696646"/>
                <a:gd name="connsiteX6" fmla="*/ 2334161 w 2674926"/>
                <a:gd name="connsiteY6" fmla="*/ 650278 h 2696646"/>
                <a:gd name="connsiteX7" fmla="*/ 1367477 w 2674926"/>
                <a:gd name="connsiteY7" fmla="*/ 7934 h 2696646"/>
                <a:gd name="connsiteX8" fmla="*/ 628845 w 2674926"/>
                <a:gd name="connsiteY8" fmla="*/ 277795 h 2696646"/>
                <a:gd name="connsiteX9" fmla="*/ 384323 w 2674926"/>
                <a:gd name="connsiteY9" fmla="*/ 670550 h 2696646"/>
                <a:gd name="connsiteX10" fmla="*/ 94191 w 2674926"/>
                <a:gd name="connsiteY10" fmla="*/ 1808271 h 2696646"/>
                <a:gd name="connsiteX11" fmla="*/ 437 w 2674926"/>
                <a:gd name="connsiteY11" fmla="*/ 2144013 h 2696646"/>
                <a:gd name="connsiteX12" fmla="*/ 788481 w 2674926"/>
                <a:gd name="connsiteY12" fmla="*/ 2693870 h 2696646"/>
                <a:gd name="connsiteX13" fmla="*/ 788481 w 2674926"/>
                <a:gd name="connsiteY13" fmla="*/ 2693870 h 269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4926" h="2696646">
                  <a:moveTo>
                    <a:pt x="788481" y="2693870"/>
                  </a:moveTo>
                  <a:lnTo>
                    <a:pt x="788481" y="2693870"/>
                  </a:lnTo>
                  <a:cubicBezTo>
                    <a:pt x="788481" y="2693870"/>
                    <a:pt x="1724757" y="2686268"/>
                    <a:pt x="1724757" y="2686268"/>
                  </a:cubicBezTo>
                  <a:cubicBezTo>
                    <a:pt x="1729825" y="2698938"/>
                    <a:pt x="2190995" y="2717942"/>
                    <a:pt x="2412712" y="2619120"/>
                  </a:cubicBezTo>
                  <a:cubicBezTo>
                    <a:pt x="2628093" y="2524099"/>
                    <a:pt x="2706644" y="2284645"/>
                    <a:pt x="2663568" y="2046458"/>
                  </a:cubicBezTo>
                  <a:cubicBezTo>
                    <a:pt x="2645831" y="1952704"/>
                    <a:pt x="2617958" y="1864017"/>
                    <a:pt x="2567279" y="1782932"/>
                  </a:cubicBezTo>
                  <a:cubicBezTo>
                    <a:pt x="2408911" y="1529542"/>
                    <a:pt x="2454521" y="1087376"/>
                    <a:pt x="2334161" y="650278"/>
                  </a:cubicBezTo>
                  <a:cubicBezTo>
                    <a:pt x="2206198" y="178973"/>
                    <a:pt x="1681681" y="51011"/>
                    <a:pt x="1367477" y="7934"/>
                  </a:cubicBezTo>
                  <a:cubicBezTo>
                    <a:pt x="1111553" y="-27540"/>
                    <a:pt x="856896" y="54811"/>
                    <a:pt x="628845" y="277795"/>
                  </a:cubicBezTo>
                  <a:cubicBezTo>
                    <a:pt x="517353" y="386753"/>
                    <a:pt x="433734" y="522316"/>
                    <a:pt x="384323" y="670550"/>
                  </a:cubicBezTo>
                  <a:cubicBezTo>
                    <a:pt x="257628" y="1053169"/>
                    <a:pt x="270298" y="1481398"/>
                    <a:pt x="94191" y="1808271"/>
                  </a:cubicBezTo>
                  <a:cubicBezTo>
                    <a:pt x="38446" y="1912161"/>
                    <a:pt x="4238" y="2026187"/>
                    <a:pt x="437" y="2144013"/>
                  </a:cubicBezTo>
                  <a:cubicBezTo>
                    <a:pt x="-13499" y="2586179"/>
                    <a:pt x="307039" y="2716675"/>
                    <a:pt x="788481" y="2693870"/>
                  </a:cubicBezTo>
                  <a:lnTo>
                    <a:pt x="788481" y="2693870"/>
                  </a:lnTo>
                  <a:close/>
                </a:path>
              </a:pathLst>
            </a:custGeom>
            <a:solidFill>
              <a:srgbClr val="404040"/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182">
              <a:extLst>
                <a:ext uri="{FF2B5EF4-FFF2-40B4-BE49-F238E27FC236}">
                  <a16:creationId xmlns:a16="http://schemas.microsoft.com/office/drawing/2014/main" id="{52492BB4-DD72-4A3D-8996-5DE3147F0A88}"/>
                </a:ext>
              </a:extLst>
            </p:cNvPr>
            <p:cNvSpPr/>
            <p:nvPr/>
          </p:nvSpPr>
          <p:spPr>
            <a:xfrm>
              <a:off x="5259160" y="2422604"/>
              <a:ext cx="1667721" cy="3534792"/>
            </a:xfrm>
            <a:custGeom>
              <a:avLst/>
              <a:gdLst>
                <a:gd name="connsiteX0" fmla="*/ 1646421 w 1667721"/>
                <a:gd name="connsiteY0" fmla="*/ 486509 h 3534792"/>
                <a:gd name="connsiteX1" fmla="*/ 1646421 w 1667721"/>
                <a:gd name="connsiteY1" fmla="*/ 486509 h 3534792"/>
                <a:gd name="connsiteX2" fmla="*/ 572047 w 1667721"/>
                <a:gd name="connsiteY2" fmla="*/ 0 h 3534792"/>
                <a:gd name="connsiteX3" fmla="*/ 12055 w 1667721"/>
                <a:gd name="connsiteY3" fmla="*/ 642344 h 3534792"/>
                <a:gd name="connsiteX4" fmla="*/ 652 w 1667721"/>
                <a:gd name="connsiteY4" fmla="*/ 670217 h 3534792"/>
                <a:gd name="connsiteX5" fmla="*/ 432683 w 1667721"/>
                <a:gd name="connsiteY5" fmla="*/ 1586223 h 3534792"/>
                <a:gd name="connsiteX6" fmla="*/ 280648 w 1667721"/>
                <a:gd name="connsiteY6" fmla="*/ 1911829 h 3534792"/>
                <a:gd name="connsiteX7" fmla="*/ 833039 w 1667721"/>
                <a:gd name="connsiteY7" fmla="*/ 3534793 h 3534792"/>
                <a:gd name="connsiteX8" fmla="*/ 1385430 w 1667721"/>
                <a:gd name="connsiteY8" fmla="*/ 1911829 h 3534792"/>
                <a:gd name="connsiteX9" fmla="*/ 1240997 w 1667721"/>
                <a:gd name="connsiteY9" fmla="*/ 1578621 h 3534792"/>
                <a:gd name="connsiteX10" fmla="*/ 1646421 w 1667721"/>
                <a:gd name="connsiteY10" fmla="*/ 486509 h 3534792"/>
                <a:gd name="connsiteX11" fmla="*/ 1646421 w 1667721"/>
                <a:gd name="connsiteY11" fmla="*/ 486509 h 35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7721" h="3534792">
                  <a:moveTo>
                    <a:pt x="1646421" y="486509"/>
                  </a:moveTo>
                  <a:lnTo>
                    <a:pt x="1646421" y="486509"/>
                  </a:lnTo>
                  <a:cubicBezTo>
                    <a:pt x="1645155" y="486509"/>
                    <a:pt x="976204" y="514382"/>
                    <a:pt x="572047" y="0"/>
                  </a:cubicBezTo>
                  <a:cubicBezTo>
                    <a:pt x="572047" y="0"/>
                    <a:pt x="290784" y="463704"/>
                    <a:pt x="12055" y="642344"/>
                  </a:cubicBezTo>
                  <a:cubicBezTo>
                    <a:pt x="3186" y="648679"/>
                    <a:pt x="-1882" y="658814"/>
                    <a:pt x="652" y="670217"/>
                  </a:cubicBezTo>
                  <a:cubicBezTo>
                    <a:pt x="24724" y="782976"/>
                    <a:pt x="67801" y="1268218"/>
                    <a:pt x="432683" y="1586223"/>
                  </a:cubicBezTo>
                  <a:cubicBezTo>
                    <a:pt x="565712" y="1696447"/>
                    <a:pt x="473225" y="1859884"/>
                    <a:pt x="280648" y="1911829"/>
                  </a:cubicBezTo>
                  <a:lnTo>
                    <a:pt x="833039" y="3534793"/>
                  </a:lnTo>
                  <a:lnTo>
                    <a:pt x="1385430" y="1911829"/>
                  </a:lnTo>
                  <a:cubicBezTo>
                    <a:pt x="1195387" y="1858617"/>
                    <a:pt x="1091497" y="1697714"/>
                    <a:pt x="1240997" y="1578621"/>
                  </a:cubicBezTo>
                  <a:cubicBezTo>
                    <a:pt x="1246065" y="1578621"/>
                    <a:pt x="1779451" y="1137722"/>
                    <a:pt x="1646421" y="486509"/>
                  </a:cubicBezTo>
                  <a:lnTo>
                    <a:pt x="1646421" y="4865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183">
              <a:extLst>
                <a:ext uri="{FF2B5EF4-FFF2-40B4-BE49-F238E27FC236}">
                  <a16:creationId xmlns:a16="http://schemas.microsoft.com/office/drawing/2014/main" id="{D5D8B0F4-E9FA-4E3C-912D-3E097E83D51C}"/>
                </a:ext>
              </a:extLst>
            </p:cNvPr>
            <p:cNvSpPr/>
            <p:nvPr/>
          </p:nvSpPr>
          <p:spPr>
            <a:xfrm>
              <a:off x="4034641" y="4335700"/>
              <a:ext cx="4117620" cy="1837078"/>
            </a:xfrm>
            <a:custGeom>
              <a:avLst/>
              <a:gdLst>
                <a:gd name="connsiteX0" fmla="*/ 2611216 w 4117620"/>
                <a:gd name="connsiteY0" fmla="*/ 0 h 1837078"/>
                <a:gd name="connsiteX1" fmla="*/ 3833824 w 4117620"/>
                <a:gd name="connsiteY1" fmla="*/ 696823 h 1837078"/>
                <a:gd name="connsiteX2" fmla="*/ 4117620 w 4117620"/>
                <a:gd name="connsiteY2" fmla="*/ 1837079 h 1837078"/>
                <a:gd name="connsiteX3" fmla="*/ 30 w 4117620"/>
                <a:gd name="connsiteY3" fmla="*/ 1837079 h 1837078"/>
                <a:gd name="connsiteX4" fmla="*/ 211611 w 4117620"/>
                <a:gd name="connsiteY4" fmla="*/ 810849 h 1837078"/>
                <a:gd name="connsiteX5" fmla="*/ 1506435 w 4117620"/>
                <a:gd name="connsiteY5" fmla="*/ 0 h 1837078"/>
                <a:gd name="connsiteX6" fmla="*/ 929972 w 4117620"/>
                <a:gd name="connsiteY6" fmla="*/ 779175 h 1837078"/>
                <a:gd name="connsiteX7" fmla="*/ 1221371 w 4117620"/>
                <a:gd name="connsiteY7" fmla="*/ 796912 h 1837078"/>
                <a:gd name="connsiteX8" fmla="*/ 1168159 w 4117620"/>
                <a:gd name="connsiteY8" fmla="*/ 1036366 h 1837078"/>
                <a:gd name="connsiteX9" fmla="*/ 2060092 w 4117620"/>
                <a:gd name="connsiteY9" fmla="*/ 1660973 h 1837078"/>
                <a:gd name="connsiteX10" fmla="*/ 2981166 w 4117620"/>
                <a:gd name="connsiteY10" fmla="*/ 1049035 h 1837078"/>
                <a:gd name="connsiteX11" fmla="*/ 2927954 w 4117620"/>
                <a:gd name="connsiteY11" fmla="*/ 795645 h 1837078"/>
                <a:gd name="connsiteX12" fmla="*/ 3218085 w 4117620"/>
                <a:gd name="connsiteY12" fmla="*/ 780442 h 1837078"/>
                <a:gd name="connsiteX13" fmla="*/ 2611216 w 4117620"/>
                <a:gd name="connsiteY13" fmla="*/ 0 h 1837078"/>
                <a:gd name="connsiteX14" fmla="*/ 2611216 w 4117620"/>
                <a:gd name="connsiteY14" fmla="*/ 0 h 183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7620" h="1837078">
                  <a:moveTo>
                    <a:pt x="2611216" y="0"/>
                  </a:moveTo>
                  <a:cubicBezTo>
                    <a:pt x="3167407" y="210314"/>
                    <a:pt x="3766675" y="592933"/>
                    <a:pt x="3833824" y="696823"/>
                  </a:cubicBezTo>
                  <a:cubicBezTo>
                    <a:pt x="3970654" y="832386"/>
                    <a:pt x="4088481" y="1345502"/>
                    <a:pt x="4117620" y="1837079"/>
                  </a:cubicBezTo>
                  <a:lnTo>
                    <a:pt x="30" y="1837079"/>
                  </a:lnTo>
                  <a:cubicBezTo>
                    <a:pt x="-2504" y="1399981"/>
                    <a:pt x="154598" y="899535"/>
                    <a:pt x="211611" y="810849"/>
                  </a:cubicBezTo>
                  <a:cubicBezTo>
                    <a:pt x="397853" y="486509"/>
                    <a:pt x="995854" y="226784"/>
                    <a:pt x="1506435" y="0"/>
                  </a:cubicBezTo>
                  <a:cubicBezTo>
                    <a:pt x="1216303" y="253390"/>
                    <a:pt x="988252" y="549857"/>
                    <a:pt x="929972" y="779175"/>
                  </a:cubicBezTo>
                  <a:lnTo>
                    <a:pt x="1221371" y="796912"/>
                  </a:lnTo>
                  <a:lnTo>
                    <a:pt x="1168159" y="1036366"/>
                  </a:lnTo>
                  <a:lnTo>
                    <a:pt x="2060092" y="1660973"/>
                  </a:lnTo>
                  <a:lnTo>
                    <a:pt x="2981166" y="1049035"/>
                  </a:lnTo>
                  <a:lnTo>
                    <a:pt x="2927954" y="795645"/>
                  </a:lnTo>
                  <a:lnTo>
                    <a:pt x="3218085" y="780442"/>
                  </a:lnTo>
                  <a:cubicBezTo>
                    <a:pt x="3173742" y="572662"/>
                    <a:pt x="2867140" y="255924"/>
                    <a:pt x="2611216" y="0"/>
                  </a:cubicBezTo>
                  <a:lnTo>
                    <a:pt x="2611216" y="0"/>
                  </a:lnTo>
                  <a:close/>
                </a:path>
              </a:pathLst>
            </a:custGeom>
            <a:solidFill>
              <a:srgbClr val="FFC000"/>
            </a:solidFill>
            <a:ln w="126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811447" y="3125706"/>
            <a:ext cx="881292" cy="871507"/>
            <a:chOff x="3802719" y="4010741"/>
            <a:chExt cx="881292" cy="871507"/>
          </a:xfrm>
        </p:grpSpPr>
        <p:grpSp>
          <p:nvGrpSpPr>
            <p:cNvPr id="34" name="Group 179">
              <a:extLst>
                <a:ext uri="{FF2B5EF4-FFF2-40B4-BE49-F238E27FC236}">
                  <a16:creationId xmlns:a16="http://schemas.microsoft.com/office/drawing/2014/main" id="{2E4CF779-2063-4B75-857D-DC6663598133}"/>
                </a:ext>
              </a:extLst>
            </p:cNvPr>
            <p:cNvGrpSpPr/>
            <p:nvPr/>
          </p:nvGrpSpPr>
          <p:grpSpPr>
            <a:xfrm>
              <a:off x="3802719" y="4095182"/>
              <a:ext cx="881292" cy="787066"/>
              <a:chOff x="4034641" y="2495411"/>
              <a:chExt cx="4117620" cy="3677367"/>
            </a:xfrm>
          </p:grpSpPr>
          <p:sp>
            <p:nvSpPr>
              <p:cNvPr id="35" name="Freeform: Shape 180">
                <a:extLst>
                  <a:ext uri="{FF2B5EF4-FFF2-40B4-BE49-F238E27FC236}">
                    <a16:creationId xmlns:a16="http://schemas.microsoft.com/office/drawing/2014/main" id="{39188563-C3B6-49A3-B9F2-458180A9C5B1}"/>
                  </a:ext>
                </a:extLst>
              </p:cNvPr>
              <p:cNvSpPr/>
              <p:nvPr/>
            </p:nvSpPr>
            <p:spPr>
              <a:xfrm>
                <a:off x="4964613" y="4262808"/>
                <a:ext cx="2288113" cy="1733864"/>
              </a:xfrm>
              <a:custGeom>
                <a:avLst/>
                <a:gdLst>
                  <a:gd name="connsiteX0" fmla="*/ 0 w 2288113"/>
                  <a:gd name="connsiteY0" fmla="*/ 852067 h 1733864"/>
                  <a:gd name="connsiteX1" fmla="*/ 291399 w 2288113"/>
                  <a:gd name="connsiteY1" fmla="*/ 869804 h 1733864"/>
                  <a:gd name="connsiteX2" fmla="*/ 238187 w 2288113"/>
                  <a:gd name="connsiteY2" fmla="*/ 1109258 h 1733864"/>
                  <a:gd name="connsiteX3" fmla="*/ 1130120 w 2288113"/>
                  <a:gd name="connsiteY3" fmla="*/ 1733865 h 1733864"/>
                  <a:gd name="connsiteX4" fmla="*/ 2051194 w 2288113"/>
                  <a:gd name="connsiteY4" fmla="*/ 1121927 h 1733864"/>
                  <a:gd name="connsiteX5" fmla="*/ 1997981 w 2288113"/>
                  <a:gd name="connsiteY5" fmla="*/ 868537 h 1733864"/>
                  <a:gd name="connsiteX6" fmla="*/ 2288113 w 2288113"/>
                  <a:gd name="connsiteY6" fmla="*/ 853334 h 1733864"/>
                  <a:gd name="connsiteX7" fmla="*/ 1683778 w 2288113"/>
                  <a:gd name="connsiteY7" fmla="*/ 74159 h 1733864"/>
                  <a:gd name="connsiteX8" fmla="*/ 1075641 w 2288113"/>
                  <a:gd name="connsiteY8" fmla="*/ 676 h 1733864"/>
                  <a:gd name="connsiteX9" fmla="*/ 577730 w 2288113"/>
                  <a:gd name="connsiteY9" fmla="*/ 74159 h 1733864"/>
                  <a:gd name="connsiteX10" fmla="*/ 577730 w 2288113"/>
                  <a:gd name="connsiteY10" fmla="*/ 74159 h 1733864"/>
                  <a:gd name="connsiteX11" fmla="*/ 0 w 2288113"/>
                  <a:gd name="connsiteY11" fmla="*/ 852067 h 173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8113" h="1733864">
                    <a:moveTo>
                      <a:pt x="0" y="852067"/>
                    </a:moveTo>
                    <a:lnTo>
                      <a:pt x="291399" y="869804"/>
                    </a:lnTo>
                    <a:lnTo>
                      <a:pt x="238187" y="1109258"/>
                    </a:lnTo>
                    <a:lnTo>
                      <a:pt x="1130120" y="1733865"/>
                    </a:lnTo>
                    <a:lnTo>
                      <a:pt x="2051194" y="1121927"/>
                    </a:lnTo>
                    <a:lnTo>
                      <a:pt x="1997981" y="868537"/>
                    </a:lnTo>
                    <a:lnTo>
                      <a:pt x="2288113" y="853334"/>
                    </a:lnTo>
                    <a:cubicBezTo>
                      <a:pt x="2245037" y="648088"/>
                      <a:pt x="1939702" y="330083"/>
                      <a:pt x="1683778" y="74159"/>
                    </a:cubicBezTo>
                    <a:cubicBezTo>
                      <a:pt x="1535544" y="33616"/>
                      <a:pt x="1326498" y="-5659"/>
                      <a:pt x="1075641" y="676"/>
                    </a:cubicBezTo>
                    <a:cubicBezTo>
                      <a:pt x="876730" y="5743"/>
                      <a:pt x="706959" y="38684"/>
                      <a:pt x="577730" y="74159"/>
                    </a:cubicBezTo>
                    <a:cubicBezTo>
                      <a:pt x="577730" y="74159"/>
                      <a:pt x="577730" y="74159"/>
                      <a:pt x="577730" y="74159"/>
                    </a:cubicBezTo>
                    <a:cubicBezTo>
                      <a:pt x="285064" y="326282"/>
                      <a:pt x="58280" y="622748"/>
                      <a:pt x="0" y="8520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82">
                <a:extLst>
                  <a:ext uri="{FF2B5EF4-FFF2-40B4-BE49-F238E27FC236}">
                    <a16:creationId xmlns:a16="http://schemas.microsoft.com/office/drawing/2014/main" id="{52492BB4-DD72-4A3D-8996-5DE3147F0A88}"/>
                  </a:ext>
                </a:extLst>
              </p:cNvPr>
              <p:cNvSpPr/>
              <p:nvPr/>
            </p:nvSpPr>
            <p:spPr>
              <a:xfrm>
                <a:off x="5297341" y="2495411"/>
                <a:ext cx="1667719" cy="3534793"/>
              </a:xfrm>
              <a:custGeom>
                <a:avLst/>
                <a:gdLst>
                  <a:gd name="connsiteX0" fmla="*/ 1646421 w 1667721"/>
                  <a:gd name="connsiteY0" fmla="*/ 486509 h 3534792"/>
                  <a:gd name="connsiteX1" fmla="*/ 1646421 w 1667721"/>
                  <a:gd name="connsiteY1" fmla="*/ 486509 h 3534792"/>
                  <a:gd name="connsiteX2" fmla="*/ 572047 w 1667721"/>
                  <a:gd name="connsiteY2" fmla="*/ 0 h 3534792"/>
                  <a:gd name="connsiteX3" fmla="*/ 12055 w 1667721"/>
                  <a:gd name="connsiteY3" fmla="*/ 642344 h 3534792"/>
                  <a:gd name="connsiteX4" fmla="*/ 652 w 1667721"/>
                  <a:gd name="connsiteY4" fmla="*/ 670217 h 3534792"/>
                  <a:gd name="connsiteX5" fmla="*/ 432683 w 1667721"/>
                  <a:gd name="connsiteY5" fmla="*/ 1586223 h 3534792"/>
                  <a:gd name="connsiteX6" fmla="*/ 280648 w 1667721"/>
                  <a:gd name="connsiteY6" fmla="*/ 1911829 h 3534792"/>
                  <a:gd name="connsiteX7" fmla="*/ 833039 w 1667721"/>
                  <a:gd name="connsiteY7" fmla="*/ 3534793 h 3534792"/>
                  <a:gd name="connsiteX8" fmla="*/ 1385430 w 1667721"/>
                  <a:gd name="connsiteY8" fmla="*/ 1911829 h 3534792"/>
                  <a:gd name="connsiteX9" fmla="*/ 1240997 w 1667721"/>
                  <a:gd name="connsiteY9" fmla="*/ 1578621 h 3534792"/>
                  <a:gd name="connsiteX10" fmla="*/ 1646421 w 1667721"/>
                  <a:gd name="connsiteY10" fmla="*/ 486509 h 3534792"/>
                  <a:gd name="connsiteX11" fmla="*/ 1646421 w 1667721"/>
                  <a:gd name="connsiteY11" fmla="*/ 486509 h 35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7721" h="3534792">
                    <a:moveTo>
                      <a:pt x="1646421" y="486509"/>
                    </a:moveTo>
                    <a:lnTo>
                      <a:pt x="1646421" y="486509"/>
                    </a:lnTo>
                    <a:cubicBezTo>
                      <a:pt x="1645155" y="486509"/>
                      <a:pt x="976204" y="514382"/>
                      <a:pt x="572047" y="0"/>
                    </a:cubicBezTo>
                    <a:cubicBezTo>
                      <a:pt x="572047" y="0"/>
                      <a:pt x="290784" y="463704"/>
                      <a:pt x="12055" y="642344"/>
                    </a:cubicBezTo>
                    <a:cubicBezTo>
                      <a:pt x="3186" y="648679"/>
                      <a:pt x="-1882" y="658814"/>
                      <a:pt x="652" y="670217"/>
                    </a:cubicBezTo>
                    <a:cubicBezTo>
                      <a:pt x="24724" y="782976"/>
                      <a:pt x="67801" y="1268218"/>
                      <a:pt x="432683" y="1586223"/>
                    </a:cubicBezTo>
                    <a:cubicBezTo>
                      <a:pt x="565712" y="1696447"/>
                      <a:pt x="473225" y="1859884"/>
                      <a:pt x="280648" y="1911829"/>
                    </a:cubicBezTo>
                    <a:lnTo>
                      <a:pt x="833039" y="3534793"/>
                    </a:lnTo>
                    <a:lnTo>
                      <a:pt x="1385430" y="1911829"/>
                    </a:lnTo>
                    <a:cubicBezTo>
                      <a:pt x="1195387" y="1858617"/>
                      <a:pt x="1091497" y="1697714"/>
                      <a:pt x="1240997" y="1578621"/>
                    </a:cubicBezTo>
                    <a:cubicBezTo>
                      <a:pt x="1246065" y="1578621"/>
                      <a:pt x="1779451" y="1137722"/>
                      <a:pt x="1646421" y="486509"/>
                    </a:cubicBezTo>
                    <a:lnTo>
                      <a:pt x="1646421" y="486509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183">
                <a:extLst>
                  <a:ext uri="{FF2B5EF4-FFF2-40B4-BE49-F238E27FC236}">
                    <a16:creationId xmlns:a16="http://schemas.microsoft.com/office/drawing/2014/main" id="{D5D8B0F4-E9FA-4E3C-912D-3E097E83D51C}"/>
                  </a:ext>
                </a:extLst>
              </p:cNvPr>
              <p:cNvSpPr/>
              <p:nvPr/>
            </p:nvSpPr>
            <p:spPr>
              <a:xfrm>
                <a:off x="4034641" y="4335702"/>
                <a:ext cx="4117620" cy="1837076"/>
              </a:xfrm>
              <a:custGeom>
                <a:avLst/>
                <a:gdLst>
                  <a:gd name="connsiteX0" fmla="*/ 2611216 w 4117620"/>
                  <a:gd name="connsiteY0" fmla="*/ 0 h 1837078"/>
                  <a:gd name="connsiteX1" fmla="*/ 3833824 w 4117620"/>
                  <a:gd name="connsiteY1" fmla="*/ 696823 h 1837078"/>
                  <a:gd name="connsiteX2" fmla="*/ 4117620 w 4117620"/>
                  <a:gd name="connsiteY2" fmla="*/ 1837079 h 1837078"/>
                  <a:gd name="connsiteX3" fmla="*/ 30 w 4117620"/>
                  <a:gd name="connsiteY3" fmla="*/ 1837079 h 1837078"/>
                  <a:gd name="connsiteX4" fmla="*/ 211611 w 4117620"/>
                  <a:gd name="connsiteY4" fmla="*/ 810849 h 1837078"/>
                  <a:gd name="connsiteX5" fmla="*/ 1506435 w 4117620"/>
                  <a:gd name="connsiteY5" fmla="*/ 0 h 1837078"/>
                  <a:gd name="connsiteX6" fmla="*/ 929972 w 4117620"/>
                  <a:gd name="connsiteY6" fmla="*/ 779175 h 1837078"/>
                  <a:gd name="connsiteX7" fmla="*/ 1221371 w 4117620"/>
                  <a:gd name="connsiteY7" fmla="*/ 796912 h 1837078"/>
                  <a:gd name="connsiteX8" fmla="*/ 1168159 w 4117620"/>
                  <a:gd name="connsiteY8" fmla="*/ 1036366 h 1837078"/>
                  <a:gd name="connsiteX9" fmla="*/ 2060092 w 4117620"/>
                  <a:gd name="connsiteY9" fmla="*/ 1660973 h 1837078"/>
                  <a:gd name="connsiteX10" fmla="*/ 2981166 w 4117620"/>
                  <a:gd name="connsiteY10" fmla="*/ 1049035 h 1837078"/>
                  <a:gd name="connsiteX11" fmla="*/ 2927954 w 4117620"/>
                  <a:gd name="connsiteY11" fmla="*/ 795645 h 1837078"/>
                  <a:gd name="connsiteX12" fmla="*/ 3218085 w 4117620"/>
                  <a:gd name="connsiteY12" fmla="*/ 780442 h 1837078"/>
                  <a:gd name="connsiteX13" fmla="*/ 2611216 w 4117620"/>
                  <a:gd name="connsiteY13" fmla="*/ 0 h 1837078"/>
                  <a:gd name="connsiteX14" fmla="*/ 2611216 w 4117620"/>
                  <a:gd name="connsiteY14" fmla="*/ 0 h 183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17620" h="1837078">
                    <a:moveTo>
                      <a:pt x="2611216" y="0"/>
                    </a:moveTo>
                    <a:cubicBezTo>
                      <a:pt x="3167407" y="210314"/>
                      <a:pt x="3766675" y="592933"/>
                      <a:pt x="3833824" y="696823"/>
                    </a:cubicBezTo>
                    <a:cubicBezTo>
                      <a:pt x="3970654" y="832386"/>
                      <a:pt x="4088481" y="1345502"/>
                      <a:pt x="4117620" y="1837079"/>
                    </a:cubicBezTo>
                    <a:lnTo>
                      <a:pt x="30" y="1837079"/>
                    </a:lnTo>
                    <a:cubicBezTo>
                      <a:pt x="-2504" y="1399981"/>
                      <a:pt x="154598" y="899535"/>
                      <a:pt x="211611" y="810849"/>
                    </a:cubicBezTo>
                    <a:cubicBezTo>
                      <a:pt x="397853" y="486509"/>
                      <a:pt x="995854" y="226784"/>
                      <a:pt x="1506435" y="0"/>
                    </a:cubicBezTo>
                    <a:cubicBezTo>
                      <a:pt x="1216303" y="253390"/>
                      <a:pt x="988252" y="549857"/>
                      <a:pt x="929972" y="779175"/>
                    </a:cubicBezTo>
                    <a:lnTo>
                      <a:pt x="1221371" y="796912"/>
                    </a:lnTo>
                    <a:lnTo>
                      <a:pt x="1168159" y="1036366"/>
                    </a:lnTo>
                    <a:lnTo>
                      <a:pt x="2060092" y="1660973"/>
                    </a:lnTo>
                    <a:lnTo>
                      <a:pt x="2981166" y="1049035"/>
                    </a:lnTo>
                    <a:lnTo>
                      <a:pt x="2927954" y="795645"/>
                    </a:lnTo>
                    <a:lnTo>
                      <a:pt x="3218085" y="780442"/>
                    </a:lnTo>
                    <a:cubicBezTo>
                      <a:pt x="3173742" y="572662"/>
                      <a:pt x="2867140" y="255924"/>
                      <a:pt x="2611216" y="0"/>
                    </a:cubicBezTo>
                    <a:lnTo>
                      <a:pt x="2611216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4072974" y="4010741"/>
              <a:ext cx="365253" cy="44636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Titre 1"/>
          <p:cNvSpPr txBox="1">
            <a:spLocks/>
          </p:cNvSpPr>
          <p:nvPr/>
        </p:nvSpPr>
        <p:spPr>
          <a:xfrm>
            <a:off x="304843" y="966969"/>
            <a:ext cx="2586105" cy="6354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 dirty="0"/>
              <a:t>L’équipe projet: </a:t>
            </a:r>
          </a:p>
        </p:txBody>
      </p:sp>
      <p:sp>
        <p:nvSpPr>
          <p:cNvPr id="44" name="Oval 15">
            <a:extLst>
              <a:ext uri="{FF2B5EF4-FFF2-40B4-BE49-F238E27FC236}">
                <a16:creationId xmlns:a16="http://schemas.microsoft.com/office/drawing/2014/main" id="{E1A94FD9-F4A8-4A87-A480-CC348B42DF24}"/>
              </a:ext>
            </a:extLst>
          </p:cNvPr>
          <p:cNvSpPr/>
          <p:nvPr/>
        </p:nvSpPr>
        <p:spPr>
          <a:xfrm>
            <a:off x="4310071" y="3883965"/>
            <a:ext cx="1585623" cy="1623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4632604" y="4257905"/>
            <a:ext cx="881292" cy="871507"/>
            <a:chOff x="3802719" y="4010741"/>
            <a:chExt cx="881292" cy="871507"/>
          </a:xfrm>
        </p:grpSpPr>
        <p:grpSp>
          <p:nvGrpSpPr>
            <p:cNvPr id="56" name="Group 179">
              <a:extLst>
                <a:ext uri="{FF2B5EF4-FFF2-40B4-BE49-F238E27FC236}">
                  <a16:creationId xmlns:a16="http://schemas.microsoft.com/office/drawing/2014/main" id="{2E4CF779-2063-4B75-857D-DC6663598133}"/>
                </a:ext>
              </a:extLst>
            </p:cNvPr>
            <p:cNvGrpSpPr/>
            <p:nvPr/>
          </p:nvGrpSpPr>
          <p:grpSpPr>
            <a:xfrm>
              <a:off x="3802719" y="4095182"/>
              <a:ext cx="881292" cy="787066"/>
              <a:chOff x="4034641" y="2495411"/>
              <a:chExt cx="4117620" cy="3677367"/>
            </a:xfrm>
          </p:grpSpPr>
          <p:sp>
            <p:nvSpPr>
              <p:cNvPr id="58" name="Freeform: Shape 180">
                <a:extLst>
                  <a:ext uri="{FF2B5EF4-FFF2-40B4-BE49-F238E27FC236}">
                    <a16:creationId xmlns:a16="http://schemas.microsoft.com/office/drawing/2014/main" id="{39188563-C3B6-49A3-B9F2-458180A9C5B1}"/>
                  </a:ext>
                </a:extLst>
              </p:cNvPr>
              <p:cNvSpPr/>
              <p:nvPr/>
            </p:nvSpPr>
            <p:spPr>
              <a:xfrm>
                <a:off x="4964613" y="4262808"/>
                <a:ext cx="2288113" cy="1733864"/>
              </a:xfrm>
              <a:custGeom>
                <a:avLst/>
                <a:gdLst>
                  <a:gd name="connsiteX0" fmla="*/ 0 w 2288113"/>
                  <a:gd name="connsiteY0" fmla="*/ 852067 h 1733864"/>
                  <a:gd name="connsiteX1" fmla="*/ 291399 w 2288113"/>
                  <a:gd name="connsiteY1" fmla="*/ 869804 h 1733864"/>
                  <a:gd name="connsiteX2" fmla="*/ 238187 w 2288113"/>
                  <a:gd name="connsiteY2" fmla="*/ 1109258 h 1733864"/>
                  <a:gd name="connsiteX3" fmla="*/ 1130120 w 2288113"/>
                  <a:gd name="connsiteY3" fmla="*/ 1733865 h 1733864"/>
                  <a:gd name="connsiteX4" fmla="*/ 2051194 w 2288113"/>
                  <a:gd name="connsiteY4" fmla="*/ 1121927 h 1733864"/>
                  <a:gd name="connsiteX5" fmla="*/ 1997981 w 2288113"/>
                  <a:gd name="connsiteY5" fmla="*/ 868537 h 1733864"/>
                  <a:gd name="connsiteX6" fmla="*/ 2288113 w 2288113"/>
                  <a:gd name="connsiteY6" fmla="*/ 853334 h 1733864"/>
                  <a:gd name="connsiteX7" fmla="*/ 1683778 w 2288113"/>
                  <a:gd name="connsiteY7" fmla="*/ 74159 h 1733864"/>
                  <a:gd name="connsiteX8" fmla="*/ 1075641 w 2288113"/>
                  <a:gd name="connsiteY8" fmla="*/ 676 h 1733864"/>
                  <a:gd name="connsiteX9" fmla="*/ 577730 w 2288113"/>
                  <a:gd name="connsiteY9" fmla="*/ 74159 h 1733864"/>
                  <a:gd name="connsiteX10" fmla="*/ 577730 w 2288113"/>
                  <a:gd name="connsiteY10" fmla="*/ 74159 h 1733864"/>
                  <a:gd name="connsiteX11" fmla="*/ 0 w 2288113"/>
                  <a:gd name="connsiteY11" fmla="*/ 852067 h 173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8113" h="1733864">
                    <a:moveTo>
                      <a:pt x="0" y="852067"/>
                    </a:moveTo>
                    <a:lnTo>
                      <a:pt x="291399" y="869804"/>
                    </a:lnTo>
                    <a:lnTo>
                      <a:pt x="238187" y="1109258"/>
                    </a:lnTo>
                    <a:lnTo>
                      <a:pt x="1130120" y="1733865"/>
                    </a:lnTo>
                    <a:lnTo>
                      <a:pt x="2051194" y="1121927"/>
                    </a:lnTo>
                    <a:lnTo>
                      <a:pt x="1997981" y="868537"/>
                    </a:lnTo>
                    <a:lnTo>
                      <a:pt x="2288113" y="853334"/>
                    </a:lnTo>
                    <a:cubicBezTo>
                      <a:pt x="2245037" y="648088"/>
                      <a:pt x="1939702" y="330083"/>
                      <a:pt x="1683778" y="74159"/>
                    </a:cubicBezTo>
                    <a:cubicBezTo>
                      <a:pt x="1535544" y="33616"/>
                      <a:pt x="1326498" y="-5659"/>
                      <a:pt x="1075641" y="676"/>
                    </a:cubicBezTo>
                    <a:cubicBezTo>
                      <a:pt x="876730" y="5743"/>
                      <a:pt x="706959" y="38684"/>
                      <a:pt x="577730" y="74159"/>
                    </a:cubicBezTo>
                    <a:cubicBezTo>
                      <a:pt x="577730" y="74159"/>
                      <a:pt x="577730" y="74159"/>
                      <a:pt x="577730" y="74159"/>
                    </a:cubicBezTo>
                    <a:cubicBezTo>
                      <a:pt x="285064" y="326282"/>
                      <a:pt x="58280" y="622748"/>
                      <a:pt x="0" y="8520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182">
                <a:extLst>
                  <a:ext uri="{FF2B5EF4-FFF2-40B4-BE49-F238E27FC236}">
                    <a16:creationId xmlns:a16="http://schemas.microsoft.com/office/drawing/2014/main" id="{52492BB4-DD72-4A3D-8996-5DE3147F0A88}"/>
                  </a:ext>
                </a:extLst>
              </p:cNvPr>
              <p:cNvSpPr/>
              <p:nvPr/>
            </p:nvSpPr>
            <p:spPr>
              <a:xfrm>
                <a:off x="5297341" y="2495411"/>
                <a:ext cx="1667719" cy="3534793"/>
              </a:xfrm>
              <a:custGeom>
                <a:avLst/>
                <a:gdLst>
                  <a:gd name="connsiteX0" fmla="*/ 1646421 w 1667721"/>
                  <a:gd name="connsiteY0" fmla="*/ 486509 h 3534792"/>
                  <a:gd name="connsiteX1" fmla="*/ 1646421 w 1667721"/>
                  <a:gd name="connsiteY1" fmla="*/ 486509 h 3534792"/>
                  <a:gd name="connsiteX2" fmla="*/ 572047 w 1667721"/>
                  <a:gd name="connsiteY2" fmla="*/ 0 h 3534792"/>
                  <a:gd name="connsiteX3" fmla="*/ 12055 w 1667721"/>
                  <a:gd name="connsiteY3" fmla="*/ 642344 h 3534792"/>
                  <a:gd name="connsiteX4" fmla="*/ 652 w 1667721"/>
                  <a:gd name="connsiteY4" fmla="*/ 670217 h 3534792"/>
                  <a:gd name="connsiteX5" fmla="*/ 432683 w 1667721"/>
                  <a:gd name="connsiteY5" fmla="*/ 1586223 h 3534792"/>
                  <a:gd name="connsiteX6" fmla="*/ 280648 w 1667721"/>
                  <a:gd name="connsiteY6" fmla="*/ 1911829 h 3534792"/>
                  <a:gd name="connsiteX7" fmla="*/ 833039 w 1667721"/>
                  <a:gd name="connsiteY7" fmla="*/ 3534793 h 3534792"/>
                  <a:gd name="connsiteX8" fmla="*/ 1385430 w 1667721"/>
                  <a:gd name="connsiteY8" fmla="*/ 1911829 h 3534792"/>
                  <a:gd name="connsiteX9" fmla="*/ 1240997 w 1667721"/>
                  <a:gd name="connsiteY9" fmla="*/ 1578621 h 3534792"/>
                  <a:gd name="connsiteX10" fmla="*/ 1646421 w 1667721"/>
                  <a:gd name="connsiteY10" fmla="*/ 486509 h 3534792"/>
                  <a:gd name="connsiteX11" fmla="*/ 1646421 w 1667721"/>
                  <a:gd name="connsiteY11" fmla="*/ 486509 h 353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7721" h="3534792">
                    <a:moveTo>
                      <a:pt x="1646421" y="486509"/>
                    </a:moveTo>
                    <a:lnTo>
                      <a:pt x="1646421" y="486509"/>
                    </a:lnTo>
                    <a:cubicBezTo>
                      <a:pt x="1645155" y="486509"/>
                      <a:pt x="976204" y="514382"/>
                      <a:pt x="572047" y="0"/>
                    </a:cubicBezTo>
                    <a:cubicBezTo>
                      <a:pt x="572047" y="0"/>
                      <a:pt x="290784" y="463704"/>
                      <a:pt x="12055" y="642344"/>
                    </a:cubicBezTo>
                    <a:cubicBezTo>
                      <a:pt x="3186" y="648679"/>
                      <a:pt x="-1882" y="658814"/>
                      <a:pt x="652" y="670217"/>
                    </a:cubicBezTo>
                    <a:cubicBezTo>
                      <a:pt x="24724" y="782976"/>
                      <a:pt x="67801" y="1268218"/>
                      <a:pt x="432683" y="1586223"/>
                    </a:cubicBezTo>
                    <a:cubicBezTo>
                      <a:pt x="565712" y="1696447"/>
                      <a:pt x="473225" y="1859884"/>
                      <a:pt x="280648" y="1911829"/>
                    </a:cubicBezTo>
                    <a:lnTo>
                      <a:pt x="833039" y="3534793"/>
                    </a:lnTo>
                    <a:lnTo>
                      <a:pt x="1385430" y="1911829"/>
                    </a:lnTo>
                    <a:cubicBezTo>
                      <a:pt x="1195387" y="1858617"/>
                      <a:pt x="1091497" y="1697714"/>
                      <a:pt x="1240997" y="1578621"/>
                    </a:cubicBezTo>
                    <a:cubicBezTo>
                      <a:pt x="1246065" y="1578621"/>
                      <a:pt x="1779451" y="1137722"/>
                      <a:pt x="1646421" y="486509"/>
                    </a:cubicBezTo>
                    <a:lnTo>
                      <a:pt x="1646421" y="486509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183">
                <a:extLst>
                  <a:ext uri="{FF2B5EF4-FFF2-40B4-BE49-F238E27FC236}">
                    <a16:creationId xmlns:a16="http://schemas.microsoft.com/office/drawing/2014/main" id="{D5D8B0F4-E9FA-4E3C-912D-3E097E83D51C}"/>
                  </a:ext>
                </a:extLst>
              </p:cNvPr>
              <p:cNvSpPr/>
              <p:nvPr/>
            </p:nvSpPr>
            <p:spPr>
              <a:xfrm>
                <a:off x="4034641" y="4335702"/>
                <a:ext cx="4117620" cy="1837076"/>
              </a:xfrm>
              <a:custGeom>
                <a:avLst/>
                <a:gdLst>
                  <a:gd name="connsiteX0" fmla="*/ 2611216 w 4117620"/>
                  <a:gd name="connsiteY0" fmla="*/ 0 h 1837078"/>
                  <a:gd name="connsiteX1" fmla="*/ 3833824 w 4117620"/>
                  <a:gd name="connsiteY1" fmla="*/ 696823 h 1837078"/>
                  <a:gd name="connsiteX2" fmla="*/ 4117620 w 4117620"/>
                  <a:gd name="connsiteY2" fmla="*/ 1837079 h 1837078"/>
                  <a:gd name="connsiteX3" fmla="*/ 30 w 4117620"/>
                  <a:gd name="connsiteY3" fmla="*/ 1837079 h 1837078"/>
                  <a:gd name="connsiteX4" fmla="*/ 211611 w 4117620"/>
                  <a:gd name="connsiteY4" fmla="*/ 810849 h 1837078"/>
                  <a:gd name="connsiteX5" fmla="*/ 1506435 w 4117620"/>
                  <a:gd name="connsiteY5" fmla="*/ 0 h 1837078"/>
                  <a:gd name="connsiteX6" fmla="*/ 929972 w 4117620"/>
                  <a:gd name="connsiteY6" fmla="*/ 779175 h 1837078"/>
                  <a:gd name="connsiteX7" fmla="*/ 1221371 w 4117620"/>
                  <a:gd name="connsiteY7" fmla="*/ 796912 h 1837078"/>
                  <a:gd name="connsiteX8" fmla="*/ 1168159 w 4117620"/>
                  <a:gd name="connsiteY8" fmla="*/ 1036366 h 1837078"/>
                  <a:gd name="connsiteX9" fmla="*/ 2060092 w 4117620"/>
                  <a:gd name="connsiteY9" fmla="*/ 1660973 h 1837078"/>
                  <a:gd name="connsiteX10" fmla="*/ 2981166 w 4117620"/>
                  <a:gd name="connsiteY10" fmla="*/ 1049035 h 1837078"/>
                  <a:gd name="connsiteX11" fmla="*/ 2927954 w 4117620"/>
                  <a:gd name="connsiteY11" fmla="*/ 795645 h 1837078"/>
                  <a:gd name="connsiteX12" fmla="*/ 3218085 w 4117620"/>
                  <a:gd name="connsiteY12" fmla="*/ 780442 h 1837078"/>
                  <a:gd name="connsiteX13" fmla="*/ 2611216 w 4117620"/>
                  <a:gd name="connsiteY13" fmla="*/ 0 h 1837078"/>
                  <a:gd name="connsiteX14" fmla="*/ 2611216 w 4117620"/>
                  <a:gd name="connsiteY14" fmla="*/ 0 h 183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17620" h="1837078">
                    <a:moveTo>
                      <a:pt x="2611216" y="0"/>
                    </a:moveTo>
                    <a:cubicBezTo>
                      <a:pt x="3167407" y="210314"/>
                      <a:pt x="3766675" y="592933"/>
                      <a:pt x="3833824" y="696823"/>
                    </a:cubicBezTo>
                    <a:cubicBezTo>
                      <a:pt x="3970654" y="832386"/>
                      <a:pt x="4088481" y="1345502"/>
                      <a:pt x="4117620" y="1837079"/>
                    </a:cubicBezTo>
                    <a:lnTo>
                      <a:pt x="30" y="1837079"/>
                    </a:lnTo>
                    <a:cubicBezTo>
                      <a:pt x="-2504" y="1399981"/>
                      <a:pt x="154598" y="899535"/>
                      <a:pt x="211611" y="810849"/>
                    </a:cubicBezTo>
                    <a:cubicBezTo>
                      <a:pt x="397853" y="486509"/>
                      <a:pt x="995854" y="226784"/>
                      <a:pt x="1506435" y="0"/>
                    </a:cubicBezTo>
                    <a:cubicBezTo>
                      <a:pt x="1216303" y="253390"/>
                      <a:pt x="988252" y="549857"/>
                      <a:pt x="929972" y="779175"/>
                    </a:cubicBezTo>
                    <a:lnTo>
                      <a:pt x="1221371" y="796912"/>
                    </a:lnTo>
                    <a:lnTo>
                      <a:pt x="1168159" y="1036366"/>
                    </a:lnTo>
                    <a:lnTo>
                      <a:pt x="2060092" y="1660973"/>
                    </a:lnTo>
                    <a:lnTo>
                      <a:pt x="2981166" y="1049035"/>
                    </a:lnTo>
                    <a:lnTo>
                      <a:pt x="2927954" y="795645"/>
                    </a:lnTo>
                    <a:lnTo>
                      <a:pt x="3218085" y="780442"/>
                    </a:lnTo>
                    <a:cubicBezTo>
                      <a:pt x="3173742" y="572662"/>
                      <a:pt x="2867140" y="255924"/>
                      <a:pt x="2611216" y="0"/>
                    </a:cubicBezTo>
                    <a:lnTo>
                      <a:pt x="2611216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Ellipse 56"/>
            <p:cNvSpPr/>
            <p:nvPr/>
          </p:nvSpPr>
          <p:spPr>
            <a:xfrm>
              <a:off x="4072974" y="4010741"/>
              <a:ext cx="365253" cy="44636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1" name="TextBox 27">
            <a:extLst>
              <a:ext uri="{FF2B5EF4-FFF2-40B4-BE49-F238E27FC236}">
                <a16:creationId xmlns:a16="http://schemas.microsoft.com/office/drawing/2014/main" id="{A64D829F-670A-4BDB-BE9A-983424C7A482}"/>
              </a:ext>
            </a:extLst>
          </p:cNvPr>
          <p:cNvSpPr txBox="1"/>
          <p:nvPr/>
        </p:nvSpPr>
        <p:spPr>
          <a:xfrm>
            <a:off x="5848931" y="474000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r-FR" b="1" i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François </a:t>
            </a:r>
            <a:r>
              <a:rPr lang="fr-FR" b="1" i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Grimonprez</a:t>
            </a:r>
            <a:endParaRPr lang="fr-FR" b="1" i="1" kern="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26">
            <a:extLst>
              <a:ext uri="{FF2B5EF4-FFF2-40B4-BE49-F238E27FC236}">
                <a16:creationId xmlns:a16="http://schemas.microsoft.com/office/drawing/2014/main" id="{1E4256C3-47B7-4917-80A4-B14DDD0E7C0F}"/>
              </a:ext>
            </a:extLst>
          </p:cNvPr>
          <p:cNvSpPr txBox="1"/>
          <p:nvPr/>
        </p:nvSpPr>
        <p:spPr>
          <a:xfrm>
            <a:off x="5853568" y="5055649"/>
            <a:ext cx="241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Technique 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9092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023B454-0533-10E6-013F-27DBB944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95" y="2715121"/>
            <a:ext cx="5909896" cy="1460500"/>
          </a:xfrm>
        </p:spPr>
        <p:txBody>
          <a:bodyPr/>
          <a:lstStyle/>
          <a:p>
            <a:r>
              <a:rPr lang="fr-FR" sz="3200" dirty="0"/>
              <a:t>Une lecture critique du cadre logique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30E812B-7FE4-DBD2-0D36-779B5F43D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1C94B58-A481-090C-0D2E-48A6451609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2B7336-1965-0AC5-D466-DC9A3BAA0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3F747A2-D5D2-6397-6EE1-4B7439FC29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FF5F182-E731-8377-08E7-702E70C742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CD2B6FF-A2BA-3332-D03A-F2CB0B550C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AB6970-98FA-B882-4247-09029B5FC7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6750" y="7007225"/>
            <a:ext cx="2405063" cy="401638"/>
          </a:xfrm>
        </p:spPr>
        <p:txBody>
          <a:bodyPr/>
          <a:lstStyle/>
          <a:p>
            <a:fld id="{C0BFD988-8F53-7E4D-B1A1-1DBAF7DEBB6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1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F7742B7-C615-0EA2-FE59-78C81763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7" y="732585"/>
            <a:ext cx="6735741" cy="635426"/>
          </a:xfrm>
        </p:spPr>
        <p:txBody>
          <a:bodyPr>
            <a:noAutofit/>
          </a:bodyPr>
          <a:lstStyle/>
          <a:p>
            <a:r>
              <a:rPr lang="fr-FR" dirty="0"/>
              <a:t>A quelle étape du cycle de gestion de projet construit-on le cadre logique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0B3DDD-6AA0-03AA-D958-0013EB20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12A7332-AD48-9C44-61EA-4EA616A2E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671E61B-CCD3-7A7B-09EC-672533DB72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EC5D31A-2177-629C-A5D2-AAAA8BE6B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BB2A83E-3CE9-6684-AA2C-3B6EC1A5CC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4C6931F-7E31-4ED2-5926-17947362CB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Espace réservé du contenu 15">
            <a:extLst>
              <a:ext uri="{FF2B5EF4-FFF2-40B4-BE49-F238E27FC236}">
                <a16:creationId xmlns:a16="http://schemas.microsoft.com/office/drawing/2014/main" id="{3BE37B36-16C5-081C-5026-0F0F821D9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1" b="96845" l="4545" r="96658">
                        <a14:foregroundMark x1="31684" y1="18107" x2="31684" y2="18107"/>
                        <a14:foregroundMark x1="76070" y1="15089" x2="76070" y2="15089"/>
                        <a14:foregroundMark x1="95588" y1="46639" x2="95588" y2="46639"/>
                        <a14:foregroundMark x1="58289" y1="85734" x2="58289" y2="85734"/>
                        <a14:foregroundMark x1="25668" y1="73800" x2="25668" y2="73388"/>
                        <a14:foregroundMark x1="16444" y1="49931" x2="16444" y2="49931"/>
                        <a14:foregroundMark x1="94385" y1="38957" x2="94385" y2="38957"/>
                        <a14:foregroundMark x1="76872" y1="94102" x2="76872" y2="94102"/>
                        <a14:foregroundMark x1="87166" y1="93827" x2="87166" y2="93827"/>
                        <a14:foregroundMark x1="92246" y1="93827" x2="92246" y2="93827"/>
                        <a14:foregroundMark x1="94920" y1="93416" x2="94920" y2="93416"/>
                        <a14:foregroundMark x1="96791" y1="96845" x2="96791" y2="96845"/>
                        <a14:foregroundMark x1="28209" y1="21948" x2="28209" y2="21948"/>
                        <a14:foregroundMark x1="23797" y1="27298" x2="23797" y2="27298"/>
                        <a14:foregroundMark x1="16979" y1="95336" x2="16979" y2="95336"/>
                        <a14:foregroundMark x1="17647" y1="93827" x2="17647" y2="93827"/>
                        <a14:foregroundMark x1="11364" y1="93141" x2="11364" y2="93141"/>
                        <a14:foregroundMark x1="11497" y1="96708" x2="11497" y2="96708"/>
                        <a14:foregroundMark x1="23930" y1="96433" x2="23930" y2="96433"/>
                        <a14:foregroundMark x1="26604" y1="23868" x2="26604" y2="23868"/>
                        <a14:foregroundMark x1="35428" y1="15364" x2="35428" y2="15364"/>
                        <a14:foregroundMark x1="37032" y1="13717" x2="37032" y2="13717"/>
                        <a14:foregroundMark x1="33824" y1="10974" x2="33824" y2="10974"/>
                        <a14:foregroundMark x1="92513" y1="26612" x2="92513" y2="26612"/>
                        <a14:foregroundMark x1="31150" y1="94650" x2="31150" y2="94650"/>
                        <a14:foregroundMark x1="28075" y1="93416" x2="28075" y2="93416"/>
                        <a14:foregroundMark x1="18984" y1="95199" x2="18984" y2="95199"/>
                        <a14:foregroundMark x1="20856" y1="95473" x2="20856" y2="95473"/>
                        <a14:foregroundMark x1="4679" y1="93690" x2="4679" y2="93690"/>
                        <a14:foregroundMark x1="13102" y1="3841" x2="13102" y2="3841"/>
                        <a14:foregroundMark x1="77406" y1="3841" x2="77406" y2="3841"/>
                        <a14:foregroundMark x1="86631" y1="4801" x2="86631" y2="4801"/>
                        <a14:foregroundMark x1="81417" y1="77229" x2="81417" y2="77229"/>
                        <a14:foregroundMark x1="32487" y1="16324" x2="32487" y2="163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72798" y="1784224"/>
            <a:ext cx="5346217" cy="5210418"/>
          </a:xfrm>
          <a:prstGeom prst="rect">
            <a:avLst/>
          </a:prstGeom>
        </p:spPr>
      </p:pic>
      <p:pic>
        <p:nvPicPr>
          <p:cNvPr id="17" name="Graphique 16" descr="Loupe avec un remplissage uni">
            <a:extLst>
              <a:ext uri="{FF2B5EF4-FFF2-40B4-BE49-F238E27FC236}">
                <a16:creationId xmlns:a16="http://schemas.microsoft.com/office/drawing/2014/main" id="{8B64D4AE-6BFC-BF22-C3C1-D2424C3B2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568522" y="831349"/>
            <a:ext cx="4165169" cy="41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D5CD4-133C-E2FA-CDCC-D6A5ACF4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9" y="536362"/>
            <a:ext cx="5585202" cy="635426"/>
          </a:xfrm>
        </p:spPr>
        <p:txBody>
          <a:bodyPr>
            <a:normAutofit/>
          </a:bodyPr>
          <a:lstStyle/>
          <a:p>
            <a:r>
              <a:rPr lang="fr-FR" sz="2800" dirty="0"/>
              <a:t>La gestion axée sur les résultats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696D6A-7274-0747-801B-DDB8E984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B583A6-849C-F27C-9926-170FC86B9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421366"/>
            <a:ext cx="4525322" cy="873125"/>
          </a:xfrm>
        </p:spPr>
        <p:txBody>
          <a:bodyPr>
            <a:normAutofit/>
          </a:bodyPr>
          <a:lstStyle/>
          <a:p>
            <a:r>
              <a:rPr lang="fr-FR" sz="2400" dirty="0"/>
              <a:t>Concepts clés et définitions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1DD522C-2124-07CA-9AB7-C09C573CD9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521" y="2544069"/>
            <a:ext cx="9852402" cy="4005943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endParaRPr lang="fr-CA" dirty="0"/>
          </a:p>
          <a:p>
            <a:pPr marL="800100" lvl="1" indent="-342900" algn="just">
              <a:lnSpc>
                <a:spcPct val="100000"/>
              </a:lnSpc>
              <a:defRPr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gestion axée sur les résultats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met en lien la planification, le suivi et l’évaluation d’un projet </a:t>
            </a:r>
          </a:p>
          <a:p>
            <a:pPr marL="800100" lvl="1" indent="-342900" algn="just">
              <a:lnSpc>
                <a:spcPct val="10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e concentre sur les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que l’on veut obtenir et les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moyens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qui détermineront s’ils sont ou non atteints. </a:t>
            </a:r>
          </a:p>
          <a:p>
            <a:pPr marL="800100" lvl="1" indent="-342900" algn="just">
              <a:lnSpc>
                <a:spcPct val="100000"/>
              </a:lnSpc>
              <a:defRPr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Les processus de planification, de suivi et d’évaluation doivent ainsi viser la 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réalisation de résultats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- et non la réalisation de la totalité des activités</a:t>
            </a:r>
            <a:endParaRPr lang="fr-FR" dirty="0"/>
          </a:p>
        </p:txBody>
      </p:sp>
      <p:pic>
        <p:nvPicPr>
          <p:cNvPr id="1026" name="Picture 2" descr="Gestion axée sur les résultats – EVAL">
            <a:extLst>
              <a:ext uri="{FF2B5EF4-FFF2-40B4-BE49-F238E27FC236}">
                <a16:creationId xmlns:a16="http://schemas.microsoft.com/office/drawing/2014/main" id="{6741A733-1898-60D6-4855-886BE5B9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1" y="1063625"/>
            <a:ext cx="10170449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06B427D-4362-2973-5524-E4424898BBB6}"/>
              </a:ext>
            </a:extLst>
          </p:cNvPr>
          <p:cNvSpPr txBox="1"/>
          <p:nvPr/>
        </p:nvSpPr>
        <p:spPr>
          <a:xfrm>
            <a:off x="1079204" y="1857211"/>
            <a:ext cx="53481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fr-FR" sz="1800" i="1" dirty="0">
                <a:solidFill>
                  <a:srgbClr val="045176"/>
                </a:solidFill>
                <a:latin typeface="Arial"/>
                <a:ea typeface="Arial"/>
                <a:cs typeface="Arial"/>
              </a:rPr>
              <a:t>« Quelle différence fait notre intervention ? » </a:t>
            </a:r>
          </a:p>
        </p:txBody>
      </p:sp>
    </p:spTree>
    <p:extLst>
      <p:ext uri="{BB962C8B-B14F-4D97-AF65-F5344CB8AC3E}">
        <p14:creationId xmlns:p14="http://schemas.microsoft.com/office/powerpoint/2010/main" val="275694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1DAC8-9D1B-7B32-9DDD-4A717EF16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2E00BB-F986-90FB-DB55-BAB46317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2BAD91C-F282-5F99-5C9F-4030CE4B7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0169" y="1452731"/>
            <a:ext cx="9460517" cy="5050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quels niveaux placer les différents éléments de la GAR : </a:t>
            </a:r>
            <a:r>
              <a:rPr lang="fr-FR" sz="28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produits, </a:t>
            </a:r>
            <a:r>
              <a:rPr lang="fr-FR" sz="2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intrants, </a:t>
            </a:r>
            <a:r>
              <a:rPr lang="fr-FR" sz="28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effets, </a:t>
            </a:r>
            <a:r>
              <a:rPr lang="fr-FR" sz="2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activités, impacts</a:t>
            </a:r>
            <a:endParaRPr lang="fr-F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0790D4C-51AE-ECC9-68ED-CFDC1D1FE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588742"/>
              </p:ext>
            </p:extLst>
          </p:nvPr>
        </p:nvGraphicFramePr>
        <p:xfrm>
          <a:off x="1782199" y="2656946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3E29480-AB04-FD30-4722-45EB1FD09B30}"/>
              </a:ext>
            </a:extLst>
          </p:cNvPr>
          <p:cNvSpPr/>
          <p:nvPr/>
        </p:nvSpPr>
        <p:spPr>
          <a:xfrm>
            <a:off x="1926771" y="2786742"/>
            <a:ext cx="3973286" cy="59871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BEC67F-C9A6-7085-17C9-D94C50C975BD}"/>
              </a:ext>
            </a:extLst>
          </p:cNvPr>
          <p:cNvSpPr/>
          <p:nvPr/>
        </p:nvSpPr>
        <p:spPr>
          <a:xfrm>
            <a:off x="2364242" y="3732968"/>
            <a:ext cx="4123644" cy="59871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829D07-DA7E-FFCD-B4C2-193B58DF67F0}"/>
              </a:ext>
            </a:extLst>
          </p:cNvPr>
          <p:cNvSpPr/>
          <p:nvPr/>
        </p:nvSpPr>
        <p:spPr>
          <a:xfrm>
            <a:off x="2743200" y="4735285"/>
            <a:ext cx="4123644" cy="59871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6BA6FE-E4A8-13C1-28E2-04BD41F79E6C}"/>
              </a:ext>
            </a:extLst>
          </p:cNvPr>
          <p:cNvSpPr/>
          <p:nvPr/>
        </p:nvSpPr>
        <p:spPr>
          <a:xfrm>
            <a:off x="3167741" y="5715830"/>
            <a:ext cx="4123644" cy="59871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EBB1B-B6B5-2375-326C-EDC5590C1E86}"/>
              </a:ext>
            </a:extLst>
          </p:cNvPr>
          <p:cNvSpPr/>
          <p:nvPr/>
        </p:nvSpPr>
        <p:spPr>
          <a:xfrm>
            <a:off x="3548327" y="6692861"/>
            <a:ext cx="4123644" cy="59871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ACAECD3-49C2-A86C-C20D-C0990D66FF9C}"/>
              </a:ext>
            </a:extLst>
          </p:cNvPr>
          <p:cNvSpPr txBox="1">
            <a:spLocks/>
          </p:cNvSpPr>
          <p:nvPr/>
        </p:nvSpPr>
        <p:spPr>
          <a:xfrm>
            <a:off x="380169" y="536362"/>
            <a:ext cx="5585202" cy="635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dirty="0"/>
              <a:t>La gestion axée sur les résultats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3564CB-E08E-A8D9-5C89-D9E7A3F7C000}"/>
              </a:ext>
            </a:extLst>
          </p:cNvPr>
          <p:cNvSpPr txBox="1"/>
          <p:nvPr/>
        </p:nvSpPr>
        <p:spPr>
          <a:xfrm>
            <a:off x="1333489" y="2766489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4A6D4B-BA8D-A5A5-8BEE-000D235CC94E}"/>
              </a:ext>
            </a:extLst>
          </p:cNvPr>
          <p:cNvSpPr txBox="1"/>
          <p:nvPr/>
        </p:nvSpPr>
        <p:spPr>
          <a:xfrm>
            <a:off x="1746387" y="3772517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A10759-1263-D449-7A9B-F3F3B4AE4555}"/>
              </a:ext>
            </a:extLst>
          </p:cNvPr>
          <p:cNvSpPr txBox="1"/>
          <p:nvPr/>
        </p:nvSpPr>
        <p:spPr>
          <a:xfrm>
            <a:off x="2147781" y="4761373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C7A4D6-DC68-32BC-4B0E-78EE7236CAD3}"/>
              </a:ext>
            </a:extLst>
          </p:cNvPr>
          <p:cNvSpPr txBox="1"/>
          <p:nvPr/>
        </p:nvSpPr>
        <p:spPr>
          <a:xfrm>
            <a:off x="2591686" y="5678094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BAE0C2-4530-F37E-0324-48EB724964FB}"/>
              </a:ext>
            </a:extLst>
          </p:cNvPr>
          <p:cNvSpPr txBox="1"/>
          <p:nvPr/>
        </p:nvSpPr>
        <p:spPr>
          <a:xfrm>
            <a:off x="3009425" y="6700147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03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18B1A9DE7244CBBFFDE0014793BC8" ma:contentTypeVersion="21" ma:contentTypeDescription="Crée un document." ma:contentTypeScope="" ma:versionID="7dc19c4c6e7b62fa06298c9d091d0640">
  <xsd:schema xmlns:xsd="http://www.w3.org/2001/XMLSchema" xmlns:xs="http://www.w3.org/2001/XMLSchema" xmlns:p="http://schemas.microsoft.com/office/2006/metadata/properties" xmlns:ns1="http://schemas.microsoft.com/sharepoint/v3" xmlns:ns2="cc308864-c29d-40c5-9b08-f815ab3af608" xmlns:ns3="f6b2bb9c-0a93-4b62-beca-f24a2b8ed92d" targetNamespace="http://schemas.microsoft.com/office/2006/metadata/properties" ma:root="true" ma:fieldsID="9061b16f586ca39575fbc5bd6e571d30" ns1:_="" ns2:_="" ns3:_="">
    <xsd:import namespace="http://schemas.microsoft.com/sharepoint/v3"/>
    <xsd:import namespace="cc308864-c29d-40c5-9b08-f815ab3af608"/>
    <xsd:import namespace="f6b2bb9c-0a93-4b62-beca-f24a2b8ed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08864-c29d-40c5-9b08-f815ab3af6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7d42776b-9240-46ac-9a44-548c634732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bb9c-0a93-4b62-beca-f24a2b8ed92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710a097-c2db-4999-b9c1-9257b237b3a4}" ma:internalName="TaxCatchAll" ma:showField="CatchAllData" ma:web="f6b2bb9c-0a93-4b62-beca-f24a2b8ed9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c308864-c29d-40c5-9b08-f815ab3af608">
      <Terms xmlns="http://schemas.microsoft.com/office/infopath/2007/PartnerControls"/>
    </lcf76f155ced4ddcb4097134ff3c332f>
    <_ip_UnifiedCompliancePolicyProperties xmlns="http://schemas.microsoft.com/sharepoint/v3" xsi:nil="true"/>
    <TaxCatchAll xmlns="f6b2bb9c-0a93-4b62-beca-f24a2b8ed92d" xsi:nil="true"/>
  </documentManagement>
</p:properties>
</file>

<file path=customXml/itemProps1.xml><?xml version="1.0" encoding="utf-8"?>
<ds:datastoreItem xmlns:ds="http://schemas.openxmlformats.org/officeDocument/2006/customXml" ds:itemID="{7BFC99FB-6967-4D94-BC64-0B446141D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308864-c29d-40c5-9b08-f815ab3af608"/>
    <ds:schemaRef ds:uri="f6b2bb9c-0a93-4b62-beca-f24a2b8ed9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5AA40E-EAB0-41E6-9AF4-39A1648B28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86CD8-4024-4F4B-BB88-B7BE2C9E08B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c308864-c29d-40c5-9b08-f815ab3af608"/>
    <ds:schemaRef ds:uri="f6b2bb9c-0a93-4b62-beca-f24a2b8ed9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3333</Words>
  <Application>Microsoft Office PowerPoint</Application>
  <PresentationFormat>Personnalisé</PresentationFormat>
  <Paragraphs>532</Paragraphs>
  <Slides>47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63" baseType="lpstr">
      <vt:lpstr>Abadi MT Condensed Extra Bold</vt:lpstr>
      <vt:lpstr>Aptos</vt:lpstr>
      <vt:lpstr>Arial</vt:lpstr>
      <vt:lpstr>Arial </vt:lpstr>
      <vt:lpstr>Arial Narrow</vt:lpstr>
      <vt:lpstr>Calibri</vt:lpstr>
      <vt:lpstr>Cambria</vt:lpstr>
      <vt:lpstr>Century Gothic</vt:lpstr>
      <vt:lpstr>Corbel</vt:lpstr>
      <vt:lpstr>Helvetica</vt:lpstr>
      <vt:lpstr>Helvetica Neue</vt:lpstr>
      <vt:lpstr>Helvetica Neue LT Std</vt:lpstr>
      <vt:lpstr>inherit</vt:lpstr>
      <vt:lpstr>Times New Roman</vt:lpstr>
      <vt:lpstr>Wingdings</vt:lpstr>
      <vt:lpstr>Conception personnalisée</vt:lpstr>
      <vt:lpstr>Projet Réseaux et Partenariats Hospitaliers 2024-2027 (PRPH4)   Formation des porteurs de projets  </vt:lpstr>
      <vt:lpstr>Bienvenue à tou.te.s !</vt:lpstr>
      <vt:lpstr>Un parcours de formation pour les porteurs de projet PRPH 4</vt:lpstr>
      <vt:lpstr>Déroulé de la session</vt:lpstr>
      <vt:lpstr>Equipe PRPH 4</vt:lpstr>
      <vt:lpstr>Une lecture critique du cadre logique</vt:lpstr>
      <vt:lpstr>A quelle étape du cycle de gestion de projet construit-on le cadre logique ?</vt:lpstr>
      <vt:lpstr>La gestion axée sur les résultats</vt:lpstr>
      <vt:lpstr>Présentation PowerPoint</vt:lpstr>
      <vt:lpstr>Présentation PowerPoint</vt:lpstr>
      <vt:lpstr>Déconstruction du cadre logique par niveaux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Ensemble des rôles, comportements, normes et attentes qu’une société donnée à une époque déterminée, attribués aux femmes et aux hommes  </vt:lpstr>
      <vt:lpstr>Présentation PowerPoint</vt:lpstr>
      <vt:lpstr>Planifier et suivre ses activités</vt:lpstr>
      <vt:lpstr>A quelle étape met-on en place le dispositif de suivi ?</vt:lpstr>
      <vt:lpstr>A quoi sert la phase de lancement ?</vt:lpstr>
      <vt:lpstr>Pourquoi planifier et suivre son projet ?</vt:lpstr>
      <vt:lpstr>Différents niveaux de suivi : comment choisir ?</vt:lpstr>
      <vt:lpstr>Un système simple et fonctionnel pour le PRPH</vt:lpstr>
      <vt:lpstr>Le suivi du temps</vt:lpstr>
      <vt:lpstr>Différents types de chronogramme</vt:lpstr>
      <vt:lpstr>Le suivi des résultats</vt:lpstr>
      <vt:lpstr>Présentation PowerPoint</vt:lpstr>
      <vt:lpstr>Présentation PowerPoint</vt:lpstr>
      <vt:lpstr>Présentation PowerPoint</vt:lpstr>
      <vt:lpstr>Suivi des indicateurs</vt:lpstr>
      <vt:lpstr>Un outil simple : le tableau de bord PRPH</vt:lpstr>
      <vt:lpstr>Présentation PowerPoint</vt:lpstr>
      <vt:lpstr>Présentation PowerPoint</vt:lpstr>
      <vt:lpstr>Conclusion</vt:lpstr>
      <vt:lpstr>Le parcours de formation PRPH 4</vt:lpstr>
      <vt:lpstr>Post-test (5’)</vt:lpstr>
      <vt:lpstr>Merci !  Charly Pierluigi – cpierluigi@urd.org Patricia Vasseur - patricia.vasseur@expertisefrance.fr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Charly Pierluigi</cp:lastModifiedBy>
  <cp:revision>416</cp:revision>
  <dcterms:created xsi:type="dcterms:W3CDTF">2019-04-04T15:50:02Z</dcterms:created>
  <dcterms:modified xsi:type="dcterms:W3CDTF">2025-06-20T12:52:34Z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0x010100E3C18B1A9DE7244CBBFFDE0014793BC8</vt:lpwstr>
  </property>
  <property fmtid="{D5CDD505-2E9C-101B-9397-08002B2CF9AE}" pid="3" name="MediaServiceImageTags">
    <vt:lpwstr/>
  </property>
</Properties>
</file>