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78_7D922DCD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30"/>
  </p:notesMasterIdLst>
  <p:handoutMasterIdLst>
    <p:handoutMasterId r:id="rId31"/>
  </p:handoutMasterIdLst>
  <p:sldIdLst>
    <p:sldId id="350" r:id="rId5"/>
    <p:sldId id="376" r:id="rId6"/>
    <p:sldId id="397" r:id="rId7"/>
    <p:sldId id="396" r:id="rId8"/>
    <p:sldId id="378" r:id="rId9"/>
    <p:sldId id="377" r:id="rId10"/>
    <p:sldId id="379" r:id="rId11"/>
    <p:sldId id="380" r:id="rId12"/>
    <p:sldId id="391" r:id="rId13"/>
    <p:sldId id="381" r:id="rId14"/>
    <p:sldId id="382" r:id="rId15"/>
    <p:sldId id="383" r:id="rId16"/>
    <p:sldId id="392" r:id="rId17"/>
    <p:sldId id="384" r:id="rId18"/>
    <p:sldId id="386" r:id="rId19"/>
    <p:sldId id="398" r:id="rId20"/>
    <p:sldId id="385" r:id="rId21"/>
    <p:sldId id="387" r:id="rId22"/>
    <p:sldId id="388" r:id="rId23"/>
    <p:sldId id="399" r:id="rId24"/>
    <p:sldId id="389" r:id="rId25"/>
    <p:sldId id="400" r:id="rId26"/>
    <p:sldId id="390" r:id="rId27"/>
    <p:sldId id="393" r:id="rId28"/>
    <p:sldId id="285" r:id="rId29"/>
  </p:sldIdLst>
  <p:sldSz cx="10691813" cy="7559675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E7B5D3-C8C8-36D2-ECA9-D53871DFA6F5}" name="Charly Pierluigi" initials="CP" userId="S::cpierluigi@urd.org::81fb6f91-4e1a-468e-8303-904b88cb52f0" providerId="AD"/>
  <p188:author id="{78E7EDF9-EF4E-1A13-16E1-4ECC17FF7C6E}" name="Erika Mesa" initials="EM" userId="S::emesa@urd.org::1e13ce8e-f321-4f02-b505-467a37f9d62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mambla MANOUAN" initials="KM" lastIdx="11" clrIdx="0">
    <p:extLst>
      <p:ext uri="{19B8F6BF-5375-455C-9EA6-DF929625EA0E}">
        <p15:presenceInfo xmlns:p15="http://schemas.microsoft.com/office/powerpoint/2012/main" userId="S-1-5-21-3406572209-2354835200-999462638-14769" providerId="AD"/>
      </p:ext>
    </p:extLst>
  </p:cmAuthor>
  <p:cmAuthor id="2" name="Marie QUESNEE" initials="MQ" lastIdx="3" clrIdx="1">
    <p:extLst>
      <p:ext uri="{19B8F6BF-5375-455C-9EA6-DF929625EA0E}">
        <p15:presenceInfo xmlns:p15="http://schemas.microsoft.com/office/powerpoint/2012/main" userId="S-1-5-21-3406572209-2354835200-999462638-152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972"/>
    <a:srgbClr val="273B70"/>
    <a:srgbClr val="2D57A9"/>
    <a:srgbClr val="9EC3DD"/>
    <a:srgbClr val="3A6587"/>
    <a:srgbClr val="045176"/>
    <a:srgbClr val="5F5F5F"/>
    <a:srgbClr val="007DB6"/>
    <a:srgbClr val="672C94"/>
    <a:srgbClr val="9DC3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C750EC-0EFB-43EA-BC18-63442BF1BB9B}" v="38" dt="2025-06-30T14:56:38.722"/>
    <p1510:client id="{68BF6147-DEA5-457E-9F9C-96D9F0D937D0}" v="7" dt="2025-06-30T10:36:10.687"/>
    <p1510:client id="{AD717690-5CDD-49BD-B34E-434B596D84B8}" v="9" dt="2025-06-30T16:04:11.1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78" y="58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a Mesa" userId="1e13ce8e-f321-4f02-b505-467a37f9d628" providerId="ADAL" clId="{E2CDD083-0362-4AB8-B004-22767A35325E}"/>
    <pc:docChg chg="modSld">
      <pc:chgData name="Erika Mesa" userId="1e13ce8e-f321-4f02-b505-467a37f9d628" providerId="ADAL" clId="{E2CDD083-0362-4AB8-B004-22767A35325E}" dt="2025-05-22T10:05:26.387" v="4" actId="20577"/>
      <pc:docMkLst>
        <pc:docMk/>
      </pc:docMkLst>
      <pc:sldChg chg="modSp mod">
        <pc:chgData name="Erika Mesa" userId="1e13ce8e-f321-4f02-b505-467a37f9d628" providerId="ADAL" clId="{E2CDD083-0362-4AB8-B004-22767A35325E}" dt="2025-05-22T10:05:26.387" v="4" actId="20577"/>
        <pc:sldMkLst>
          <pc:docMk/>
          <pc:sldMk cId="2030601303" sldId="378"/>
        </pc:sldMkLst>
        <pc:spChg chg="mod">
          <ac:chgData name="Erika Mesa" userId="1e13ce8e-f321-4f02-b505-467a37f9d628" providerId="ADAL" clId="{E2CDD083-0362-4AB8-B004-22767A35325E}" dt="2025-05-22T10:05:26.387" v="4" actId="20577"/>
          <ac:spMkLst>
            <pc:docMk/>
            <pc:sldMk cId="2030601303" sldId="378"/>
            <ac:spMk id="9" creationId="{AF075185-8FC8-4DF0-B682-9B83A9F857D3}"/>
          </ac:spMkLst>
        </pc:spChg>
      </pc:sldChg>
    </pc:docChg>
  </pc:docChgLst>
  <pc:docChgLst>
    <pc:chgData name="Erika Mesa" userId="1e13ce8e-f321-4f02-b505-467a37f9d628" providerId="ADAL" clId="{68BF6147-DEA5-457E-9F9C-96D9F0D937D0}"/>
    <pc:docChg chg="undo custSel addSld delSld modSld">
      <pc:chgData name="Erika Mesa" userId="1e13ce8e-f321-4f02-b505-467a37f9d628" providerId="ADAL" clId="{68BF6147-DEA5-457E-9F9C-96D9F0D937D0}" dt="2025-06-30T10:36:36.015" v="931" actId="207"/>
      <pc:docMkLst>
        <pc:docMk/>
      </pc:docMkLst>
      <pc:sldChg chg="modSp mod">
        <pc:chgData name="Erika Mesa" userId="1e13ce8e-f321-4f02-b505-467a37f9d628" providerId="ADAL" clId="{68BF6147-DEA5-457E-9F9C-96D9F0D937D0}" dt="2025-06-30T09:47:03.679" v="7" actId="114"/>
        <pc:sldMkLst>
          <pc:docMk/>
          <pc:sldMk cId="2164316326" sldId="350"/>
        </pc:sldMkLst>
        <pc:spChg chg="mod">
          <ac:chgData name="Erika Mesa" userId="1e13ce8e-f321-4f02-b505-467a37f9d628" providerId="ADAL" clId="{68BF6147-DEA5-457E-9F9C-96D9F0D937D0}" dt="2025-06-30T09:47:03.679" v="7" actId="114"/>
          <ac:spMkLst>
            <pc:docMk/>
            <pc:sldMk cId="2164316326" sldId="350"/>
            <ac:spMk id="3" creationId="{00000000-0000-0000-0000-000000000000}"/>
          </ac:spMkLst>
        </pc:spChg>
      </pc:sldChg>
      <pc:sldChg chg="modSp mod">
        <pc:chgData name="Erika Mesa" userId="1e13ce8e-f321-4f02-b505-467a37f9d628" providerId="ADAL" clId="{68BF6147-DEA5-457E-9F9C-96D9F0D937D0}" dt="2025-06-30T09:46:23.765" v="5" actId="20577"/>
        <pc:sldMkLst>
          <pc:docMk/>
          <pc:sldMk cId="1736872546" sldId="379"/>
        </pc:sldMkLst>
        <pc:spChg chg="mod">
          <ac:chgData name="Erika Mesa" userId="1e13ce8e-f321-4f02-b505-467a37f9d628" providerId="ADAL" clId="{68BF6147-DEA5-457E-9F9C-96D9F0D937D0}" dt="2025-06-30T09:46:23.765" v="5" actId="20577"/>
          <ac:spMkLst>
            <pc:docMk/>
            <pc:sldMk cId="1736872546" sldId="379"/>
            <ac:spMk id="6" creationId="{527493FF-9586-11F0-3F79-44BCC3CEB87F}"/>
          </ac:spMkLst>
        </pc:spChg>
      </pc:sldChg>
      <pc:sldChg chg="modSp mod">
        <pc:chgData name="Erika Mesa" userId="1e13ce8e-f321-4f02-b505-467a37f9d628" providerId="ADAL" clId="{68BF6147-DEA5-457E-9F9C-96D9F0D937D0}" dt="2025-06-30T09:47:54.428" v="31" actId="20577"/>
        <pc:sldMkLst>
          <pc:docMk/>
          <pc:sldMk cId="446853834" sldId="380"/>
        </pc:sldMkLst>
        <pc:spChg chg="mod">
          <ac:chgData name="Erika Mesa" userId="1e13ce8e-f321-4f02-b505-467a37f9d628" providerId="ADAL" clId="{68BF6147-DEA5-457E-9F9C-96D9F0D937D0}" dt="2025-06-30T09:47:54.428" v="31" actId="20577"/>
          <ac:spMkLst>
            <pc:docMk/>
            <pc:sldMk cId="446853834" sldId="380"/>
            <ac:spMk id="2" creationId="{D7D79055-D502-19E7-44F2-C62F3543CA28}"/>
          </ac:spMkLst>
        </pc:spChg>
      </pc:sldChg>
      <pc:sldChg chg="modSp mod">
        <pc:chgData name="Erika Mesa" userId="1e13ce8e-f321-4f02-b505-467a37f9d628" providerId="ADAL" clId="{68BF6147-DEA5-457E-9F9C-96D9F0D937D0}" dt="2025-06-30T09:51:02.155" v="464" actId="207"/>
        <pc:sldMkLst>
          <pc:docMk/>
          <pc:sldMk cId="2612967550" sldId="384"/>
        </pc:sldMkLst>
        <pc:spChg chg="mod">
          <ac:chgData name="Erika Mesa" userId="1e13ce8e-f321-4f02-b505-467a37f9d628" providerId="ADAL" clId="{68BF6147-DEA5-457E-9F9C-96D9F0D937D0}" dt="2025-06-30T09:51:02.155" v="464" actId="207"/>
          <ac:spMkLst>
            <pc:docMk/>
            <pc:sldMk cId="2612967550" sldId="384"/>
            <ac:spMk id="5" creationId="{C49352E8-DCEF-5D22-9A64-A2EAC4C7A3DB}"/>
          </ac:spMkLst>
        </pc:spChg>
        <pc:picChg chg="mod">
          <ac:chgData name="Erika Mesa" userId="1e13ce8e-f321-4f02-b505-467a37f9d628" providerId="ADAL" clId="{68BF6147-DEA5-457E-9F9C-96D9F0D937D0}" dt="2025-06-30T09:50:54.001" v="463" actId="1076"/>
          <ac:picMkLst>
            <pc:docMk/>
            <pc:sldMk cId="2612967550" sldId="384"/>
            <ac:picMk id="7" creationId="{BAC20B28-E105-C7C6-C9AD-996AB365E1C0}"/>
          </ac:picMkLst>
        </pc:picChg>
      </pc:sldChg>
      <pc:sldChg chg="modSp mod">
        <pc:chgData name="Erika Mesa" userId="1e13ce8e-f321-4f02-b505-467a37f9d628" providerId="ADAL" clId="{68BF6147-DEA5-457E-9F9C-96D9F0D937D0}" dt="2025-06-30T09:53:05.404" v="474" actId="14100"/>
        <pc:sldMkLst>
          <pc:docMk/>
          <pc:sldMk cId="2900453805" sldId="385"/>
        </pc:sldMkLst>
        <pc:spChg chg="mod">
          <ac:chgData name="Erika Mesa" userId="1e13ce8e-f321-4f02-b505-467a37f9d628" providerId="ADAL" clId="{68BF6147-DEA5-457E-9F9C-96D9F0D937D0}" dt="2025-06-30T09:53:05.404" v="474" actId="14100"/>
          <ac:spMkLst>
            <pc:docMk/>
            <pc:sldMk cId="2900453805" sldId="385"/>
            <ac:spMk id="4" creationId="{42C19151-E9D1-ABC1-C247-C7EEA03CA124}"/>
          </ac:spMkLst>
        </pc:spChg>
        <pc:picChg chg="mod">
          <ac:chgData name="Erika Mesa" userId="1e13ce8e-f321-4f02-b505-467a37f9d628" providerId="ADAL" clId="{68BF6147-DEA5-457E-9F9C-96D9F0D937D0}" dt="2025-06-30T09:53:04.556" v="472" actId="1076"/>
          <ac:picMkLst>
            <pc:docMk/>
            <pc:sldMk cId="2900453805" sldId="385"/>
            <ac:picMk id="12" creationId="{D9E8D7AE-58D2-AEF9-C0B1-4627398213FE}"/>
          </ac:picMkLst>
        </pc:picChg>
      </pc:sldChg>
      <pc:sldChg chg="modSp mod">
        <pc:chgData name="Erika Mesa" userId="1e13ce8e-f321-4f02-b505-467a37f9d628" providerId="ADAL" clId="{68BF6147-DEA5-457E-9F9C-96D9F0D937D0}" dt="2025-06-30T09:58:41.980" v="517" actId="2711"/>
        <pc:sldMkLst>
          <pc:docMk/>
          <pc:sldMk cId="942000905" sldId="388"/>
        </pc:sldMkLst>
        <pc:spChg chg="mod">
          <ac:chgData name="Erika Mesa" userId="1e13ce8e-f321-4f02-b505-467a37f9d628" providerId="ADAL" clId="{68BF6147-DEA5-457E-9F9C-96D9F0D937D0}" dt="2025-06-30T09:58:41.980" v="517" actId="2711"/>
          <ac:spMkLst>
            <pc:docMk/>
            <pc:sldMk cId="942000905" sldId="388"/>
            <ac:spMk id="2" creationId="{70151453-A869-BFEF-E05C-B02F33F9C905}"/>
          </ac:spMkLst>
        </pc:spChg>
      </pc:sldChg>
      <pc:sldChg chg="modSp mod">
        <pc:chgData name="Erika Mesa" userId="1e13ce8e-f321-4f02-b505-467a37f9d628" providerId="ADAL" clId="{68BF6147-DEA5-457E-9F9C-96D9F0D937D0}" dt="2025-06-30T09:58:50.795" v="518" actId="2711"/>
        <pc:sldMkLst>
          <pc:docMk/>
          <pc:sldMk cId="4169094119" sldId="389"/>
        </pc:sldMkLst>
        <pc:spChg chg="mod">
          <ac:chgData name="Erika Mesa" userId="1e13ce8e-f321-4f02-b505-467a37f9d628" providerId="ADAL" clId="{68BF6147-DEA5-457E-9F9C-96D9F0D937D0}" dt="2025-06-30T09:58:50.795" v="518" actId="2711"/>
          <ac:spMkLst>
            <pc:docMk/>
            <pc:sldMk cId="4169094119" sldId="389"/>
            <ac:spMk id="5" creationId="{505FC830-E01B-227A-F8B2-33C9159A92EC}"/>
          </ac:spMkLst>
        </pc:spChg>
      </pc:sldChg>
      <pc:sldChg chg="addSp modSp mod">
        <pc:chgData name="Erika Mesa" userId="1e13ce8e-f321-4f02-b505-467a37f9d628" providerId="ADAL" clId="{68BF6147-DEA5-457E-9F9C-96D9F0D937D0}" dt="2025-06-30T09:58:58.110" v="519" actId="2711"/>
        <pc:sldMkLst>
          <pc:docMk/>
          <pc:sldMk cId="1424408438" sldId="390"/>
        </pc:sldMkLst>
        <pc:spChg chg="mod">
          <ac:chgData name="Erika Mesa" userId="1e13ce8e-f321-4f02-b505-467a37f9d628" providerId="ADAL" clId="{68BF6147-DEA5-457E-9F9C-96D9F0D937D0}" dt="2025-06-30T09:58:58.110" v="519" actId="2711"/>
          <ac:spMkLst>
            <pc:docMk/>
            <pc:sldMk cId="1424408438" sldId="390"/>
            <ac:spMk id="2" creationId="{4AA7B98F-0274-D9E3-2337-2DD0098E06FB}"/>
          </ac:spMkLst>
        </pc:spChg>
        <pc:picChg chg="add mod">
          <ac:chgData name="Erika Mesa" userId="1e13ce8e-f321-4f02-b505-467a37f9d628" providerId="ADAL" clId="{68BF6147-DEA5-457E-9F9C-96D9F0D937D0}" dt="2025-06-30T09:56:23.124" v="510" actId="1076"/>
          <ac:picMkLst>
            <pc:docMk/>
            <pc:sldMk cId="1424408438" sldId="390"/>
            <ac:picMk id="5" creationId="{2F3D463A-1A65-7189-F244-4406693C5325}"/>
          </ac:picMkLst>
        </pc:picChg>
        <pc:picChg chg="mod">
          <ac:chgData name="Erika Mesa" userId="1e13ce8e-f321-4f02-b505-467a37f9d628" providerId="ADAL" clId="{68BF6147-DEA5-457E-9F9C-96D9F0D937D0}" dt="2025-06-30T09:56:41.336" v="515" actId="1076"/>
          <ac:picMkLst>
            <pc:docMk/>
            <pc:sldMk cId="1424408438" sldId="390"/>
            <ac:picMk id="8" creationId="{18C1B84C-FA30-983E-C8E3-9EC0DD7ACB1A}"/>
          </ac:picMkLst>
        </pc:picChg>
      </pc:sldChg>
      <pc:sldChg chg="addSp modSp mod">
        <pc:chgData name="Erika Mesa" userId="1e13ce8e-f321-4f02-b505-467a37f9d628" providerId="ADAL" clId="{68BF6147-DEA5-457E-9F9C-96D9F0D937D0}" dt="2025-06-30T10:36:36.015" v="931" actId="207"/>
        <pc:sldMkLst>
          <pc:docMk/>
          <pc:sldMk cId="752778457" sldId="393"/>
        </pc:sldMkLst>
        <pc:spChg chg="add mod">
          <ac:chgData name="Erika Mesa" userId="1e13ce8e-f321-4f02-b505-467a37f9d628" providerId="ADAL" clId="{68BF6147-DEA5-457E-9F9C-96D9F0D937D0}" dt="2025-06-30T10:36:36.015" v="931" actId="207"/>
          <ac:spMkLst>
            <pc:docMk/>
            <pc:sldMk cId="752778457" sldId="393"/>
            <ac:spMk id="2" creationId="{E7D98D35-E57C-C3C9-434C-15200922BE94}"/>
          </ac:spMkLst>
        </pc:spChg>
        <pc:spChg chg="mod">
          <ac:chgData name="Erika Mesa" userId="1e13ce8e-f321-4f02-b505-467a37f9d628" providerId="ADAL" clId="{68BF6147-DEA5-457E-9F9C-96D9F0D937D0}" dt="2025-06-30T09:59:48.633" v="526" actId="14100"/>
          <ac:spMkLst>
            <pc:docMk/>
            <pc:sldMk cId="752778457" sldId="393"/>
            <ac:spMk id="5" creationId="{35B1FA80-D5F6-DAC0-D0E5-AD4B3DFB3437}"/>
          </ac:spMkLst>
        </pc:spChg>
        <pc:spChg chg="mod">
          <ac:chgData name="Erika Mesa" userId="1e13ce8e-f321-4f02-b505-467a37f9d628" providerId="ADAL" clId="{68BF6147-DEA5-457E-9F9C-96D9F0D937D0}" dt="2025-06-30T09:54:10.404" v="482"/>
          <ac:spMkLst>
            <pc:docMk/>
            <pc:sldMk cId="752778457" sldId="393"/>
            <ac:spMk id="11" creationId="{182B0B47-C20A-B9B6-009E-650AE11A8F2C}"/>
          </ac:spMkLst>
        </pc:spChg>
        <pc:picChg chg="mod">
          <ac:chgData name="Erika Mesa" userId="1e13ce8e-f321-4f02-b505-467a37f9d628" providerId="ADAL" clId="{68BF6147-DEA5-457E-9F9C-96D9F0D937D0}" dt="2025-06-30T09:59:51.211" v="527" actId="1076"/>
          <ac:picMkLst>
            <pc:docMk/>
            <pc:sldMk cId="752778457" sldId="393"/>
            <ac:picMk id="4" creationId="{73F613ED-C324-3725-2CB0-18964EB86C5C}"/>
          </ac:picMkLst>
        </pc:picChg>
      </pc:sldChg>
      <pc:sldChg chg="addSp delSp modSp new del mod">
        <pc:chgData name="Erika Mesa" userId="1e13ce8e-f321-4f02-b505-467a37f9d628" providerId="ADAL" clId="{68BF6147-DEA5-457E-9F9C-96D9F0D937D0}" dt="2025-06-30T10:00:16.992" v="536" actId="47"/>
        <pc:sldMkLst>
          <pc:docMk/>
          <pc:sldMk cId="2175798967" sldId="394"/>
        </pc:sldMkLst>
        <pc:spChg chg="del">
          <ac:chgData name="Erika Mesa" userId="1e13ce8e-f321-4f02-b505-467a37f9d628" providerId="ADAL" clId="{68BF6147-DEA5-457E-9F9C-96D9F0D937D0}" dt="2025-06-30T09:53:57.397" v="476" actId="478"/>
          <ac:spMkLst>
            <pc:docMk/>
            <pc:sldMk cId="2175798967" sldId="394"/>
            <ac:spMk id="2" creationId="{BAC1C9CD-B7A7-1A32-FE29-8E9A0B49FB0C}"/>
          </ac:spMkLst>
        </pc:spChg>
        <pc:spChg chg="del">
          <ac:chgData name="Erika Mesa" userId="1e13ce8e-f321-4f02-b505-467a37f9d628" providerId="ADAL" clId="{68BF6147-DEA5-457E-9F9C-96D9F0D937D0}" dt="2025-06-30T09:53:58.365" v="477" actId="478"/>
          <ac:spMkLst>
            <pc:docMk/>
            <pc:sldMk cId="2175798967" sldId="394"/>
            <ac:spMk id="4" creationId="{D145FFE1-8486-2A4C-5910-90C64D772FF6}"/>
          </ac:spMkLst>
        </pc:spChg>
        <pc:spChg chg="del">
          <ac:chgData name="Erika Mesa" userId="1e13ce8e-f321-4f02-b505-467a37f9d628" providerId="ADAL" clId="{68BF6147-DEA5-457E-9F9C-96D9F0D937D0}" dt="2025-06-30T09:53:59.693" v="478" actId="478"/>
          <ac:spMkLst>
            <pc:docMk/>
            <pc:sldMk cId="2175798967" sldId="394"/>
            <ac:spMk id="5" creationId="{A66F2517-971C-ED01-E890-2AA86844B0BF}"/>
          </ac:spMkLst>
        </pc:spChg>
        <pc:spChg chg="del">
          <ac:chgData name="Erika Mesa" userId="1e13ce8e-f321-4f02-b505-467a37f9d628" providerId="ADAL" clId="{68BF6147-DEA5-457E-9F9C-96D9F0D937D0}" dt="2025-06-30T09:54:03.467" v="481" actId="478"/>
          <ac:spMkLst>
            <pc:docMk/>
            <pc:sldMk cId="2175798967" sldId="394"/>
            <ac:spMk id="6" creationId="{779A5428-60D1-58EC-A1A6-A460E6A973C0}"/>
          </ac:spMkLst>
        </pc:spChg>
        <pc:spChg chg="del">
          <ac:chgData name="Erika Mesa" userId="1e13ce8e-f321-4f02-b505-467a37f9d628" providerId="ADAL" clId="{68BF6147-DEA5-457E-9F9C-96D9F0D937D0}" dt="2025-06-30T09:54:00.946" v="479" actId="478"/>
          <ac:spMkLst>
            <pc:docMk/>
            <pc:sldMk cId="2175798967" sldId="394"/>
            <ac:spMk id="7" creationId="{283EC31F-B282-F60A-B680-2AC3110D2EC7}"/>
          </ac:spMkLst>
        </pc:spChg>
        <pc:spChg chg="del">
          <ac:chgData name="Erika Mesa" userId="1e13ce8e-f321-4f02-b505-467a37f9d628" providerId="ADAL" clId="{68BF6147-DEA5-457E-9F9C-96D9F0D937D0}" dt="2025-06-30T09:54:02.074" v="480" actId="478"/>
          <ac:spMkLst>
            <pc:docMk/>
            <pc:sldMk cId="2175798967" sldId="394"/>
            <ac:spMk id="8" creationId="{B0C7E8EB-A892-B602-E86E-B13B0500B586}"/>
          </ac:spMkLst>
        </pc:spChg>
        <pc:spChg chg="add mod">
          <ac:chgData name="Erika Mesa" userId="1e13ce8e-f321-4f02-b505-467a37f9d628" providerId="ADAL" clId="{68BF6147-DEA5-457E-9F9C-96D9F0D937D0}" dt="2025-06-30T09:54:16.570" v="483"/>
          <ac:spMkLst>
            <pc:docMk/>
            <pc:sldMk cId="2175798967" sldId="394"/>
            <ac:spMk id="9" creationId="{77B1551F-66FD-D94A-92CB-9787A5036470}"/>
          </ac:spMkLst>
        </pc:spChg>
        <pc:spChg chg="add mod">
          <ac:chgData name="Erika Mesa" userId="1e13ce8e-f321-4f02-b505-467a37f9d628" providerId="ADAL" clId="{68BF6147-DEA5-457E-9F9C-96D9F0D937D0}" dt="2025-06-30T09:59:55.194" v="528" actId="14100"/>
          <ac:spMkLst>
            <pc:docMk/>
            <pc:sldMk cId="2175798967" sldId="394"/>
            <ac:spMk id="10" creationId="{047703FE-95A5-922B-353C-EB474A4A4176}"/>
          </ac:spMkLst>
        </pc:spChg>
      </pc:sldChg>
    </pc:docChg>
  </pc:docChgLst>
  <pc:docChgLst>
    <pc:chgData name="Charly Pierluigi" userId="81fb6f91-4e1a-468e-8303-904b88cb52f0" providerId="ADAL" clId="{AD717690-5CDD-49BD-B34E-434B596D84B8}"/>
    <pc:docChg chg="undo custSel addSld modSld">
      <pc:chgData name="Charly Pierluigi" userId="81fb6f91-4e1a-468e-8303-904b88cb52f0" providerId="ADAL" clId="{AD717690-5CDD-49BD-B34E-434B596D84B8}" dt="2025-06-30T16:06:45.297" v="1081" actId="20577"/>
      <pc:docMkLst>
        <pc:docMk/>
      </pc:docMkLst>
      <pc:sldChg chg="modSp mod">
        <pc:chgData name="Charly Pierluigi" userId="81fb6f91-4e1a-468e-8303-904b88cb52f0" providerId="ADAL" clId="{AD717690-5CDD-49BD-B34E-434B596D84B8}" dt="2025-06-30T12:14:07.557" v="100" actId="113"/>
        <pc:sldMkLst>
          <pc:docMk/>
          <pc:sldMk cId="1736872546" sldId="379"/>
        </pc:sldMkLst>
        <pc:spChg chg="mod">
          <ac:chgData name="Charly Pierluigi" userId="81fb6f91-4e1a-468e-8303-904b88cb52f0" providerId="ADAL" clId="{AD717690-5CDD-49BD-B34E-434B596D84B8}" dt="2025-06-30T12:14:07.557" v="100" actId="113"/>
          <ac:spMkLst>
            <pc:docMk/>
            <pc:sldMk cId="1736872546" sldId="379"/>
            <ac:spMk id="11" creationId="{C3B01EA3-4523-BB88-5086-E03493C0D7CF}"/>
          </ac:spMkLst>
        </pc:spChg>
      </pc:sldChg>
      <pc:sldChg chg="modSp mod">
        <pc:chgData name="Charly Pierluigi" userId="81fb6f91-4e1a-468e-8303-904b88cb52f0" providerId="ADAL" clId="{AD717690-5CDD-49BD-B34E-434B596D84B8}" dt="2025-06-30T16:06:45.297" v="1081" actId="20577"/>
        <pc:sldMkLst>
          <pc:docMk/>
          <pc:sldMk cId="2612967550" sldId="384"/>
        </pc:sldMkLst>
        <pc:spChg chg="mod">
          <ac:chgData name="Charly Pierluigi" userId="81fb6f91-4e1a-468e-8303-904b88cb52f0" providerId="ADAL" clId="{AD717690-5CDD-49BD-B34E-434B596D84B8}" dt="2025-06-30T16:06:45.297" v="1081" actId="20577"/>
          <ac:spMkLst>
            <pc:docMk/>
            <pc:sldMk cId="2612967550" sldId="384"/>
            <ac:spMk id="5" creationId="{C49352E8-DCEF-5D22-9A64-A2EAC4C7A3DB}"/>
          </ac:spMkLst>
        </pc:spChg>
        <pc:picChg chg="mod">
          <ac:chgData name="Charly Pierluigi" userId="81fb6f91-4e1a-468e-8303-904b88cb52f0" providerId="ADAL" clId="{AD717690-5CDD-49BD-B34E-434B596D84B8}" dt="2025-06-30T16:05:16.955" v="883" actId="1076"/>
          <ac:picMkLst>
            <pc:docMk/>
            <pc:sldMk cId="2612967550" sldId="384"/>
            <ac:picMk id="7" creationId="{BAC20B28-E105-C7C6-C9AD-996AB365E1C0}"/>
          </ac:picMkLst>
        </pc:picChg>
      </pc:sldChg>
      <pc:sldChg chg="addSp delSp modSp add mod">
        <pc:chgData name="Charly Pierluigi" userId="81fb6f91-4e1a-468e-8303-904b88cb52f0" providerId="ADAL" clId="{AD717690-5CDD-49BD-B34E-434B596D84B8}" dt="2025-06-30T12:26:30.821" v="465" actId="1076"/>
        <pc:sldMkLst>
          <pc:docMk/>
          <pc:sldMk cId="3230418594" sldId="395"/>
        </pc:sldMkLst>
        <pc:spChg chg="mod">
          <ac:chgData name="Charly Pierluigi" userId="81fb6f91-4e1a-468e-8303-904b88cb52f0" providerId="ADAL" clId="{AD717690-5CDD-49BD-B34E-434B596D84B8}" dt="2025-06-30T12:26:30.821" v="465" actId="1076"/>
          <ac:spMkLst>
            <pc:docMk/>
            <pc:sldMk cId="3230418594" sldId="395"/>
            <ac:spMk id="2" creationId="{6810B085-876C-D6F0-3051-6705F61F51A3}"/>
          </ac:spMkLst>
        </pc:spChg>
        <pc:spChg chg="del mod">
          <ac:chgData name="Charly Pierluigi" userId="81fb6f91-4e1a-468e-8303-904b88cb52f0" providerId="ADAL" clId="{AD717690-5CDD-49BD-B34E-434B596D84B8}" dt="2025-06-30T12:21:01.785" v="417" actId="21"/>
          <ac:spMkLst>
            <pc:docMk/>
            <pc:sldMk cId="3230418594" sldId="395"/>
            <ac:spMk id="3" creationId="{D2F2C644-D092-9072-4CF3-F4E5DC0B3840}"/>
          </ac:spMkLst>
        </pc:spChg>
        <pc:spChg chg="del mod">
          <ac:chgData name="Charly Pierluigi" userId="81fb6f91-4e1a-468e-8303-904b88cb52f0" providerId="ADAL" clId="{AD717690-5CDD-49BD-B34E-434B596D84B8}" dt="2025-06-30T12:21:01.785" v="417" actId="21"/>
          <ac:spMkLst>
            <pc:docMk/>
            <pc:sldMk cId="3230418594" sldId="395"/>
            <ac:spMk id="4" creationId="{7FB334C2-CCBD-E9D0-2A90-DE6801FC6E60}"/>
          </ac:spMkLst>
        </pc:spChg>
        <pc:spChg chg="del mod">
          <ac:chgData name="Charly Pierluigi" userId="81fb6f91-4e1a-468e-8303-904b88cb52f0" providerId="ADAL" clId="{AD717690-5CDD-49BD-B34E-434B596D84B8}" dt="2025-06-30T12:21:01.785" v="417" actId="21"/>
          <ac:spMkLst>
            <pc:docMk/>
            <pc:sldMk cId="3230418594" sldId="395"/>
            <ac:spMk id="5" creationId="{2DA397ED-C8ED-A2FC-1D98-56A28919FA6E}"/>
          </ac:spMkLst>
        </pc:spChg>
        <pc:spChg chg="add del mod">
          <ac:chgData name="Charly Pierluigi" userId="81fb6f91-4e1a-468e-8303-904b88cb52f0" providerId="ADAL" clId="{AD717690-5CDD-49BD-B34E-434B596D84B8}" dt="2025-06-30T12:21:01.785" v="417" actId="21"/>
          <ac:spMkLst>
            <pc:docMk/>
            <pc:sldMk cId="3230418594" sldId="395"/>
            <ac:spMk id="6" creationId="{9764DA66-D51A-4CCF-6EBF-BD8025070442}"/>
          </ac:spMkLst>
        </pc:spChg>
        <pc:spChg chg="mod">
          <ac:chgData name="Charly Pierluigi" userId="81fb6f91-4e1a-468e-8303-904b88cb52f0" providerId="ADAL" clId="{AD717690-5CDD-49BD-B34E-434B596D84B8}" dt="2025-06-30T12:26:30.821" v="465" actId="1076"/>
          <ac:spMkLst>
            <pc:docMk/>
            <pc:sldMk cId="3230418594" sldId="395"/>
            <ac:spMk id="7" creationId="{DD12BB96-D571-F144-D973-67725DE0546A}"/>
          </ac:spMkLst>
        </pc:spChg>
        <pc:spChg chg="add mod">
          <ac:chgData name="Charly Pierluigi" userId="81fb6f91-4e1a-468e-8303-904b88cb52f0" providerId="ADAL" clId="{AD717690-5CDD-49BD-B34E-434B596D84B8}" dt="2025-06-30T12:26:30.821" v="465" actId="1076"/>
          <ac:spMkLst>
            <pc:docMk/>
            <pc:sldMk cId="3230418594" sldId="395"/>
            <ac:spMk id="8" creationId="{B07877BC-27D1-DA7C-53E3-EBFCA328FE6E}"/>
          </ac:spMkLst>
        </pc:spChg>
        <pc:spChg chg="add mod">
          <ac:chgData name="Charly Pierluigi" userId="81fb6f91-4e1a-468e-8303-904b88cb52f0" providerId="ADAL" clId="{AD717690-5CDD-49BD-B34E-434B596D84B8}" dt="2025-06-30T12:26:30.821" v="465" actId="1076"/>
          <ac:spMkLst>
            <pc:docMk/>
            <pc:sldMk cId="3230418594" sldId="395"/>
            <ac:spMk id="9" creationId="{849A89F5-45A1-33C3-087F-4C385DCA30A1}"/>
          </ac:spMkLst>
        </pc:spChg>
        <pc:spChg chg="add del mod">
          <ac:chgData name="Charly Pierluigi" userId="81fb6f91-4e1a-468e-8303-904b88cb52f0" providerId="ADAL" clId="{AD717690-5CDD-49BD-B34E-434B596D84B8}" dt="2025-06-30T12:21:01.785" v="417" actId="21"/>
          <ac:spMkLst>
            <pc:docMk/>
            <pc:sldMk cId="3230418594" sldId="395"/>
            <ac:spMk id="10" creationId="{A6615F9C-0B66-6D4C-6F3B-E7C032306B32}"/>
          </ac:spMkLst>
        </pc:spChg>
        <pc:spChg chg="mod">
          <ac:chgData name="Charly Pierluigi" userId="81fb6f91-4e1a-468e-8303-904b88cb52f0" providerId="ADAL" clId="{AD717690-5CDD-49BD-B34E-434B596D84B8}" dt="2025-06-30T12:15:50.954" v="124" actId="20577"/>
          <ac:spMkLst>
            <pc:docMk/>
            <pc:sldMk cId="3230418594" sldId="395"/>
            <ac:spMk id="11" creationId="{A490B672-83FF-251F-181C-D8B895004235}"/>
          </ac:spMkLst>
        </pc:spChg>
        <pc:spChg chg="add del mod">
          <ac:chgData name="Charly Pierluigi" userId="81fb6f91-4e1a-468e-8303-904b88cb52f0" providerId="ADAL" clId="{AD717690-5CDD-49BD-B34E-434B596D84B8}" dt="2025-06-30T12:22:54.140" v="436" actId="478"/>
          <ac:spMkLst>
            <pc:docMk/>
            <pc:sldMk cId="3230418594" sldId="395"/>
            <ac:spMk id="12" creationId="{D2F2C644-D092-9072-4CF3-F4E5DC0B3840}"/>
          </ac:spMkLst>
        </pc:spChg>
        <pc:spChg chg="add mod">
          <ac:chgData name="Charly Pierluigi" userId="81fb6f91-4e1a-468e-8303-904b88cb52f0" providerId="ADAL" clId="{AD717690-5CDD-49BD-B34E-434B596D84B8}" dt="2025-06-30T12:26:30.821" v="465" actId="1076"/>
          <ac:spMkLst>
            <pc:docMk/>
            <pc:sldMk cId="3230418594" sldId="395"/>
            <ac:spMk id="13" creationId="{7FB334C2-CCBD-E9D0-2A90-DE6801FC6E60}"/>
          </ac:spMkLst>
        </pc:spChg>
        <pc:spChg chg="add mod ord">
          <ac:chgData name="Charly Pierluigi" userId="81fb6f91-4e1a-468e-8303-904b88cb52f0" providerId="ADAL" clId="{AD717690-5CDD-49BD-B34E-434B596D84B8}" dt="2025-06-30T12:26:30.821" v="465" actId="1076"/>
          <ac:spMkLst>
            <pc:docMk/>
            <pc:sldMk cId="3230418594" sldId="395"/>
            <ac:spMk id="14" creationId="{2DA397ED-C8ED-A2FC-1D98-56A28919FA6E}"/>
          </ac:spMkLst>
        </pc:spChg>
        <pc:spChg chg="add mod">
          <ac:chgData name="Charly Pierluigi" userId="81fb6f91-4e1a-468e-8303-904b88cb52f0" providerId="ADAL" clId="{AD717690-5CDD-49BD-B34E-434B596D84B8}" dt="2025-06-30T12:26:30.821" v="465" actId="1076"/>
          <ac:spMkLst>
            <pc:docMk/>
            <pc:sldMk cId="3230418594" sldId="395"/>
            <ac:spMk id="15" creationId="{9764DA66-D51A-4CCF-6EBF-BD8025070442}"/>
          </ac:spMkLst>
        </pc:spChg>
        <pc:spChg chg="add mod">
          <ac:chgData name="Charly Pierluigi" userId="81fb6f91-4e1a-468e-8303-904b88cb52f0" providerId="ADAL" clId="{AD717690-5CDD-49BD-B34E-434B596D84B8}" dt="2025-06-30T12:26:30.821" v="465" actId="1076"/>
          <ac:spMkLst>
            <pc:docMk/>
            <pc:sldMk cId="3230418594" sldId="395"/>
            <ac:spMk id="16" creationId="{A6615F9C-0B66-6D4C-6F3B-E7C032306B32}"/>
          </ac:spMkLst>
        </pc:spChg>
        <pc:spChg chg="add mod ord">
          <ac:chgData name="Charly Pierluigi" userId="81fb6f91-4e1a-468e-8303-904b88cb52f0" providerId="ADAL" clId="{AD717690-5CDD-49BD-B34E-434B596D84B8}" dt="2025-06-30T12:26:30.821" v="465" actId="1076"/>
          <ac:spMkLst>
            <pc:docMk/>
            <pc:sldMk cId="3230418594" sldId="395"/>
            <ac:spMk id="17" creationId="{08E28CBD-05C1-9650-B6B5-C66100A1CD80}"/>
          </ac:spMkLst>
        </pc:spChg>
        <pc:spChg chg="add mod ord">
          <ac:chgData name="Charly Pierluigi" userId="81fb6f91-4e1a-468e-8303-904b88cb52f0" providerId="ADAL" clId="{AD717690-5CDD-49BD-B34E-434B596D84B8}" dt="2025-06-30T12:26:30.821" v="465" actId="1076"/>
          <ac:spMkLst>
            <pc:docMk/>
            <pc:sldMk cId="3230418594" sldId="395"/>
            <ac:spMk id="18" creationId="{463D12F1-99AB-B398-9758-BC35B98D50EE}"/>
          </ac:spMkLst>
        </pc:spChg>
        <pc:spChg chg="add del">
          <ac:chgData name="Charly Pierluigi" userId="81fb6f91-4e1a-468e-8303-904b88cb52f0" providerId="ADAL" clId="{AD717690-5CDD-49BD-B34E-434B596D84B8}" dt="2025-06-30T12:24:53.593" v="454" actId="478"/>
          <ac:spMkLst>
            <pc:docMk/>
            <pc:sldMk cId="3230418594" sldId="395"/>
            <ac:spMk id="19" creationId="{A110EA22-026A-129C-ECEB-BCF53B1003D4}"/>
          </ac:spMkLst>
        </pc:spChg>
      </pc:sldChg>
    </pc:docChg>
  </pc:docChgLst>
  <pc:docChgLst>
    <pc:chgData name="Erika Mesa" userId="1e13ce8e-f321-4f02-b505-467a37f9d628" providerId="ADAL" clId="{C38F8889-5713-4176-8743-19B3C30B1089}"/>
    <pc:docChg chg="undo custSel addSld modSld sldOrd">
      <pc:chgData name="Erika Mesa" userId="1e13ce8e-f321-4f02-b505-467a37f9d628" providerId="ADAL" clId="{C38F8889-5713-4176-8743-19B3C30B1089}" dt="2025-06-20T07:43:54.858" v="2329" actId="113"/>
      <pc:docMkLst>
        <pc:docMk/>
      </pc:docMkLst>
      <pc:sldChg chg="modSp mod">
        <pc:chgData name="Erika Mesa" userId="1e13ce8e-f321-4f02-b505-467a37f9d628" providerId="ADAL" clId="{C38F8889-5713-4176-8743-19B3C30B1089}" dt="2025-06-16T08:31:48.683" v="61" actId="20577"/>
        <pc:sldMkLst>
          <pc:docMk/>
          <pc:sldMk cId="2030601303" sldId="378"/>
        </pc:sldMkLst>
        <pc:spChg chg="mod">
          <ac:chgData name="Erika Mesa" userId="1e13ce8e-f321-4f02-b505-467a37f9d628" providerId="ADAL" clId="{C38F8889-5713-4176-8743-19B3C30B1089}" dt="2025-06-16T08:31:48.683" v="61" actId="20577"/>
          <ac:spMkLst>
            <pc:docMk/>
            <pc:sldMk cId="2030601303" sldId="378"/>
            <ac:spMk id="9" creationId="{AF075185-8FC8-4DF0-B682-9B83A9F857D3}"/>
          </ac:spMkLst>
        </pc:spChg>
      </pc:sldChg>
      <pc:sldChg chg="modSp mod">
        <pc:chgData name="Erika Mesa" userId="1e13ce8e-f321-4f02-b505-467a37f9d628" providerId="ADAL" clId="{C38F8889-5713-4176-8743-19B3C30B1089}" dt="2025-06-20T07:43:54.858" v="2329" actId="113"/>
        <pc:sldMkLst>
          <pc:docMk/>
          <pc:sldMk cId="446853834" sldId="380"/>
        </pc:sldMkLst>
        <pc:spChg chg="mod">
          <ac:chgData name="Erika Mesa" userId="1e13ce8e-f321-4f02-b505-467a37f9d628" providerId="ADAL" clId="{C38F8889-5713-4176-8743-19B3C30B1089}" dt="2025-06-20T07:43:54.858" v="2329" actId="113"/>
          <ac:spMkLst>
            <pc:docMk/>
            <pc:sldMk cId="446853834" sldId="380"/>
            <ac:spMk id="2" creationId="{D7D79055-D502-19E7-44F2-C62F3543CA28}"/>
          </ac:spMkLst>
        </pc:spChg>
      </pc:sldChg>
      <pc:sldChg chg="addSp delSp modSp mod">
        <pc:chgData name="Erika Mesa" userId="1e13ce8e-f321-4f02-b505-467a37f9d628" providerId="ADAL" clId="{C38F8889-5713-4176-8743-19B3C30B1089}" dt="2025-06-16T12:38:49.141" v="2229" actId="20577"/>
        <pc:sldMkLst>
          <pc:docMk/>
          <pc:sldMk cId="4248733419" sldId="381"/>
        </pc:sldMkLst>
        <pc:spChg chg="mod">
          <ac:chgData name="Erika Mesa" userId="1e13ce8e-f321-4f02-b505-467a37f9d628" providerId="ADAL" clId="{C38F8889-5713-4176-8743-19B3C30B1089}" dt="2025-06-16T09:05:53.355" v="616" actId="113"/>
          <ac:spMkLst>
            <pc:docMk/>
            <pc:sldMk cId="4248733419" sldId="381"/>
            <ac:spMk id="6" creationId="{09A5E4B0-E61D-AE5F-14D7-C67F6F07BC80}"/>
          </ac:spMkLst>
        </pc:spChg>
        <pc:spChg chg="mod">
          <ac:chgData name="Erika Mesa" userId="1e13ce8e-f321-4f02-b505-467a37f9d628" providerId="ADAL" clId="{C38F8889-5713-4176-8743-19B3C30B1089}" dt="2025-06-16T09:05:37.464" v="613" actId="20577"/>
          <ac:spMkLst>
            <pc:docMk/>
            <pc:sldMk cId="4248733419" sldId="381"/>
            <ac:spMk id="11" creationId="{B1AF19DA-022C-8B94-102B-C0A5F8785908}"/>
          </ac:spMkLst>
        </pc:spChg>
        <pc:spChg chg="mod">
          <ac:chgData name="Erika Mesa" userId="1e13ce8e-f321-4f02-b505-467a37f9d628" providerId="ADAL" clId="{C38F8889-5713-4176-8743-19B3C30B1089}" dt="2025-06-16T12:38:49.141" v="2229" actId="20577"/>
          <ac:spMkLst>
            <pc:docMk/>
            <pc:sldMk cId="4248733419" sldId="381"/>
            <ac:spMk id="13" creationId="{06B0734A-1A8F-B6C3-A5EA-E5D0730305DB}"/>
          </ac:spMkLst>
        </pc:spChg>
      </pc:sldChg>
      <pc:sldChg chg="addSp delSp modSp mod">
        <pc:chgData name="Erika Mesa" userId="1e13ce8e-f321-4f02-b505-467a37f9d628" providerId="ADAL" clId="{C38F8889-5713-4176-8743-19B3C30B1089}" dt="2025-06-16T09:35:01.678" v="619" actId="20577"/>
        <pc:sldMkLst>
          <pc:docMk/>
          <pc:sldMk cId="578315636" sldId="382"/>
        </pc:sldMkLst>
        <pc:spChg chg="mod">
          <ac:chgData name="Erika Mesa" userId="1e13ce8e-f321-4f02-b505-467a37f9d628" providerId="ADAL" clId="{C38F8889-5713-4176-8743-19B3C30B1089}" dt="2025-06-16T09:35:01.678" v="619" actId="20577"/>
          <ac:spMkLst>
            <pc:docMk/>
            <pc:sldMk cId="578315636" sldId="382"/>
            <ac:spMk id="2" creationId="{8FC1800E-9659-8BE2-9EC3-22BDEB88F05E}"/>
          </ac:spMkLst>
        </pc:spChg>
        <pc:spChg chg="mod">
          <ac:chgData name="Erika Mesa" userId="1e13ce8e-f321-4f02-b505-467a37f9d628" providerId="ADAL" clId="{C38F8889-5713-4176-8743-19B3C30B1089}" dt="2025-06-16T08:30:50.444" v="53" actId="1076"/>
          <ac:spMkLst>
            <pc:docMk/>
            <pc:sldMk cId="578315636" sldId="382"/>
            <ac:spMk id="3" creationId="{93FA63C0-11EA-F578-C030-651EB688A1E1}"/>
          </ac:spMkLst>
        </pc:spChg>
        <pc:spChg chg="mod">
          <ac:chgData name="Erika Mesa" userId="1e13ce8e-f321-4f02-b505-467a37f9d628" providerId="ADAL" clId="{C38F8889-5713-4176-8743-19B3C30B1089}" dt="2025-06-16T08:33:44.338" v="78" actId="1076"/>
          <ac:spMkLst>
            <pc:docMk/>
            <pc:sldMk cId="578315636" sldId="382"/>
            <ac:spMk id="16" creationId="{BD53AFA1-1F36-22B5-C2CC-C619D21FCCBF}"/>
          </ac:spMkLst>
        </pc:spChg>
        <pc:spChg chg="mod">
          <ac:chgData name="Erika Mesa" userId="1e13ce8e-f321-4f02-b505-467a37f9d628" providerId="ADAL" clId="{C38F8889-5713-4176-8743-19B3C30B1089}" dt="2025-06-16T08:33:44.338" v="78" actId="1076"/>
          <ac:spMkLst>
            <pc:docMk/>
            <pc:sldMk cId="578315636" sldId="382"/>
            <ac:spMk id="18" creationId="{7243C704-D0C6-EE68-29AC-B5F41C556915}"/>
          </ac:spMkLst>
        </pc:spChg>
        <pc:spChg chg="mod">
          <ac:chgData name="Erika Mesa" userId="1e13ce8e-f321-4f02-b505-467a37f9d628" providerId="ADAL" clId="{C38F8889-5713-4176-8743-19B3C30B1089}" dt="2025-06-16T08:33:44.338" v="78" actId="1076"/>
          <ac:spMkLst>
            <pc:docMk/>
            <pc:sldMk cId="578315636" sldId="382"/>
            <ac:spMk id="20" creationId="{4A74053B-AD2E-434A-C74C-F0436C9A08CE}"/>
          </ac:spMkLst>
        </pc:spChg>
        <pc:picChg chg="add del mod">
          <ac:chgData name="Erika Mesa" userId="1e13ce8e-f321-4f02-b505-467a37f9d628" providerId="ADAL" clId="{C38F8889-5713-4176-8743-19B3C30B1089}" dt="2025-06-16T08:33:44.338" v="78" actId="1076"/>
          <ac:picMkLst>
            <pc:docMk/>
            <pc:sldMk cId="578315636" sldId="382"/>
            <ac:picMk id="27" creationId="{800690A6-2393-8E40-C364-8B144B4F9495}"/>
          </ac:picMkLst>
        </pc:picChg>
        <pc:picChg chg="mod">
          <ac:chgData name="Erika Mesa" userId="1e13ce8e-f321-4f02-b505-467a37f9d628" providerId="ADAL" clId="{C38F8889-5713-4176-8743-19B3C30B1089}" dt="2025-06-16T08:33:44.338" v="78" actId="1076"/>
          <ac:picMkLst>
            <pc:docMk/>
            <pc:sldMk cId="578315636" sldId="382"/>
            <ac:picMk id="31" creationId="{960EAC15-81B6-91AE-F782-92FCC2BEE2D3}"/>
          </ac:picMkLst>
        </pc:picChg>
        <pc:picChg chg="mod">
          <ac:chgData name="Erika Mesa" userId="1e13ce8e-f321-4f02-b505-467a37f9d628" providerId="ADAL" clId="{C38F8889-5713-4176-8743-19B3C30B1089}" dt="2025-06-16T08:33:44.338" v="78" actId="1076"/>
          <ac:picMkLst>
            <pc:docMk/>
            <pc:sldMk cId="578315636" sldId="382"/>
            <ac:picMk id="33" creationId="{A6960107-7757-E8A5-13EA-DA67DFB18C7A}"/>
          </ac:picMkLst>
        </pc:picChg>
        <pc:cxnChg chg="add mod">
          <ac:chgData name="Erika Mesa" userId="1e13ce8e-f321-4f02-b505-467a37f9d628" providerId="ADAL" clId="{C38F8889-5713-4176-8743-19B3C30B1089}" dt="2025-06-16T08:33:44.338" v="78" actId="1076"/>
          <ac:cxnSpMkLst>
            <pc:docMk/>
            <pc:sldMk cId="578315636" sldId="382"/>
            <ac:cxnSpMk id="13" creationId="{107DAE83-6807-0490-3BCF-B8E05421FC54}"/>
          </ac:cxnSpMkLst>
        </pc:cxnChg>
        <pc:cxnChg chg="add mod">
          <ac:chgData name="Erika Mesa" userId="1e13ce8e-f321-4f02-b505-467a37f9d628" providerId="ADAL" clId="{C38F8889-5713-4176-8743-19B3C30B1089}" dt="2025-06-16T08:33:44.338" v="78" actId="1076"/>
          <ac:cxnSpMkLst>
            <pc:docMk/>
            <pc:sldMk cId="578315636" sldId="382"/>
            <ac:cxnSpMk id="14" creationId="{14A75D1E-7694-873C-F784-33702B9B8A06}"/>
          </ac:cxnSpMkLst>
        </pc:cxnChg>
      </pc:sldChg>
      <pc:sldChg chg="addSp delSp modSp mod">
        <pc:chgData name="Erika Mesa" userId="1e13ce8e-f321-4f02-b505-467a37f9d628" providerId="ADAL" clId="{C38F8889-5713-4176-8743-19B3C30B1089}" dt="2025-06-16T09:46:55.832" v="837" actId="20577"/>
        <pc:sldMkLst>
          <pc:docMk/>
          <pc:sldMk cId="3116728128" sldId="383"/>
        </pc:sldMkLst>
        <pc:spChg chg="add mod">
          <ac:chgData name="Erika Mesa" userId="1e13ce8e-f321-4f02-b505-467a37f9d628" providerId="ADAL" clId="{C38F8889-5713-4176-8743-19B3C30B1089}" dt="2025-06-16T09:44:50.363" v="833" actId="14100"/>
          <ac:spMkLst>
            <pc:docMk/>
            <pc:sldMk cId="3116728128" sldId="383"/>
            <ac:spMk id="4" creationId="{B600F5A5-57A7-7501-911B-55A884E4DC5E}"/>
          </ac:spMkLst>
        </pc:spChg>
        <pc:spChg chg="mod">
          <ac:chgData name="Erika Mesa" userId="1e13ce8e-f321-4f02-b505-467a37f9d628" providerId="ADAL" clId="{C38F8889-5713-4176-8743-19B3C30B1089}" dt="2025-06-16T09:46:55.832" v="837" actId="20577"/>
          <ac:spMkLst>
            <pc:docMk/>
            <pc:sldMk cId="3116728128" sldId="383"/>
            <ac:spMk id="5" creationId="{32460E5E-52A9-A9D4-47A8-B844CE3B1E99}"/>
          </ac:spMkLst>
        </pc:spChg>
        <pc:spChg chg="mod">
          <ac:chgData name="Erika Mesa" userId="1e13ce8e-f321-4f02-b505-467a37f9d628" providerId="ADAL" clId="{C38F8889-5713-4176-8743-19B3C30B1089}" dt="2025-06-16T09:45:56.954" v="834" actId="1076"/>
          <ac:spMkLst>
            <pc:docMk/>
            <pc:sldMk cId="3116728128" sldId="383"/>
            <ac:spMk id="10" creationId="{126A2F37-B958-9C07-727D-426801093E5A}"/>
          </ac:spMkLst>
        </pc:spChg>
        <pc:picChg chg="mod">
          <ac:chgData name="Erika Mesa" userId="1e13ce8e-f321-4f02-b505-467a37f9d628" providerId="ADAL" clId="{C38F8889-5713-4176-8743-19B3C30B1089}" dt="2025-06-16T09:42:47.639" v="698" actId="1076"/>
          <ac:picMkLst>
            <pc:docMk/>
            <pc:sldMk cId="3116728128" sldId="383"/>
            <ac:picMk id="15" creationId="{8FFEB625-D53C-BFC3-7EB3-52263EA59555}"/>
          </ac:picMkLst>
        </pc:picChg>
        <pc:picChg chg="mod">
          <ac:chgData name="Erika Mesa" userId="1e13ce8e-f321-4f02-b505-467a37f9d628" providerId="ADAL" clId="{C38F8889-5713-4176-8743-19B3C30B1089}" dt="2025-06-16T09:45:59.464" v="835" actId="1076"/>
          <ac:picMkLst>
            <pc:docMk/>
            <pc:sldMk cId="3116728128" sldId="383"/>
            <ac:picMk id="17" creationId="{95A1CA58-160B-35A8-6FE7-79DBB0D73902}"/>
          </ac:picMkLst>
        </pc:picChg>
        <pc:picChg chg="mod">
          <ac:chgData name="Erika Mesa" userId="1e13ce8e-f321-4f02-b505-467a37f9d628" providerId="ADAL" clId="{C38F8889-5713-4176-8743-19B3C30B1089}" dt="2025-06-16T09:44:05.725" v="728" actId="1076"/>
          <ac:picMkLst>
            <pc:docMk/>
            <pc:sldMk cId="3116728128" sldId="383"/>
            <ac:picMk id="19" creationId="{63DBD50D-1148-B09C-1837-51202137CCED}"/>
          </ac:picMkLst>
        </pc:picChg>
      </pc:sldChg>
      <pc:sldChg chg="ord">
        <pc:chgData name="Erika Mesa" userId="1e13ce8e-f321-4f02-b505-467a37f9d628" providerId="ADAL" clId="{C38F8889-5713-4176-8743-19B3C30B1089}" dt="2025-06-16T10:38:03.684" v="1166"/>
        <pc:sldMkLst>
          <pc:docMk/>
          <pc:sldMk cId="2612967550" sldId="384"/>
        </pc:sldMkLst>
      </pc:sldChg>
      <pc:sldChg chg="modSp mod">
        <pc:chgData name="Erika Mesa" userId="1e13ce8e-f321-4f02-b505-467a37f9d628" providerId="ADAL" clId="{C38F8889-5713-4176-8743-19B3C30B1089}" dt="2025-06-16T10:51:18.504" v="1848" actId="20577"/>
        <pc:sldMkLst>
          <pc:docMk/>
          <pc:sldMk cId="2900453805" sldId="385"/>
        </pc:sldMkLst>
        <pc:spChg chg="mod">
          <ac:chgData name="Erika Mesa" userId="1e13ce8e-f321-4f02-b505-467a37f9d628" providerId="ADAL" clId="{C38F8889-5713-4176-8743-19B3C30B1089}" dt="2025-06-16T10:51:18.504" v="1848" actId="20577"/>
          <ac:spMkLst>
            <pc:docMk/>
            <pc:sldMk cId="2900453805" sldId="385"/>
            <ac:spMk id="4" creationId="{42C19151-E9D1-ABC1-C247-C7EEA03CA124}"/>
          </ac:spMkLst>
        </pc:spChg>
      </pc:sldChg>
      <pc:sldChg chg="modSp add mod ord modShow">
        <pc:chgData name="Erika Mesa" userId="1e13ce8e-f321-4f02-b505-467a37f9d628" providerId="ADAL" clId="{C38F8889-5713-4176-8743-19B3C30B1089}" dt="2025-06-16T08:36:08.169" v="189" actId="729"/>
        <pc:sldMkLst>
          <pc:docMk/>
          <pc:sldMk cId="4121330958" sldId="391"/>
        </pc:sldMkLst>
        <pc:spChg chg="mod">
          <ac:chgData name="Erika Mesa" userId="1e13ce8e-f321-4f02-b505-467a37f9d628" providerId="ADAL" clId="{C38F8889-5713-4176-8743-19B3C30B1089}" dt="2025-06-16T08:35:57.980" v="186" actId="20577"/>
          <ac:spMkLst>
            <pc:docMk/>
            <pc:sldMk cId="4121330958" sldId="391"/>
            <ac:spMk id="11" creationId="{5FDEC5B7-DD13-3BCC-DE05-A42C90CBA91B}"/>
          </ac:spMkLst>
        </pc:spChg>
      </pc:sldChg>
      <pc:sldChg chg="addSp delSp modSp new mod">
        <pc:chgData name="Erika Mesa" userId="1e13ce8e-f321-4f02-b505-467a37f9d628" providerId="ADAL" clId="{C38F8889-5713-4176-8743-19B3C30B1089}" dt="2025-06-16T10:45:10.713" v="1825" actId="1076"/>
        <pc:sldMkLst>
          <pc:docMk/>
          <pc:sldMk cId="1643256734" sldId="392"/>
        </pc:sldMkLst>
        <pc:spChg chg="add mod">
          <ac:chgData name="Erika Mesa" userId="1e13ce8e-f321-4f02-b505-467a37f9d628" providerId="ADAL" clId="{C38F8889-5713-4176-8743-19B3C30B1089}" dt="2025-06-16T10:36:15.225" v="876" actId="120"/>
          <ac:spMkLst>
            <pc:docMk/>
            <pc:sldMk cId="1643256734" sldId="392"/>
            <ac:spMk id="9" creationId="{BC7B9429-1D98-D4F6-4491-E013013A64BF}"/>
          </ac:spMkLst>
        </pc:spChg>
        <pc:spChg chg="add mod">
          <ac:chgData name="Erika Mesa" userId="1e13ce8e-f321-4f02-b505-467a37f9d628" providerId="ADAL" clId="{C38F8889-5713-4176-8743-19B3C30B1089}" dt="2025-06-16T10:42:17.917" v="1797" actId="1076"/>
          <ac:spMkLst>
            <pc:docMk/>
            <pc:sldMk cId="1643256734" sldId="392"/>
            <ac:spMk id="10" creationId="{29925CE7-E1EA-88E3-11D4-6D8DF56706CC}"/>
          </ac:spMkLst>
        </pc:spChg>
        <pc:picChg chg="add mod modCrop">
          <ac:chgData name="Erika Mesa" userId="1e13ce8e-f321-4f02-b505-467a37f9d628" providerId="ADAL" clId="{C38F8889-5713-4176-8743-19B3C30B1089}" dt="2025-06-16T10:45:10.713" v="1825" actId="1076"/>
          <ac:picMkLst>
            <pc:docMk/>
            <pc:sldMk cId="1643256734" sldId="392"/>
            <ac:picMk id="12" creationId="{74B716C3-9DAE-6EDC-63DD-B45BAEE25FA3}"/>
          </ac:picMkLst>
        </pc:picChg>
      </pc:sldChg>
      <pc:sldChg chg="addSp delSp modSp add mod">
        <pc:chgData name="Erika Mesa" userId="1e13ce8e-f321-4f02-b505-467a37f9d628" providerId="ADAL" clId="{C38F8889-5713-4176-8743-19B3C30B1089}" dt="2025-06-16T12:37:53.669" v="2215" actId="1076"/>
        <pc:sldMkLst>
          <pc:docMk/>
          <pc:sldMk cId="752778457" sldId="393"/>
        </pc:sldMkLst>
        <pc:spChg chg="mod">
          <ac:chgData name="Erika Mesa" userId="1e13ce8e-f321-4f02-b505-467a37f9d628" providerId="ADAL" clId="{C38F8889-5713-4176-8743-19B3C30B1089}" dt="2025-06-16T12:37:53.669" v="2215" actId="1076"/>
          <ac:spMkLst>
            <pc:docMk/>
            <pc:sldMk cId="752778457" sldId="393"/>
            <ac:spMk id="5" creationId="{35B1FA80-D5F6-DAC0-D0E5-AD4B3DFB3437}"/>
          </ac:spMkLst>
        </pc:spChg>
        <pc:spChg chg="mod">
          <ac:chgData name="Erika Mesa" userId="1e13ce8e-f321-4f02-b505-467a37f9d628" providerId="ADAL" clId="{C38F8889-5713-4176-8743-19B3C30B1089}" dt="2025-06-16T12:32:09.339" v="1885" actId="20577"/>
          <ac:spMkLst>
            <pc:docMk/>
            <pc:sldMk cId="752778457" sldId="393"/>
            <ac:spMk id="11" creationId="{182B0B47-C20A-B9B6-009E-650AE11A8F2C}"/>
          </ac:spMkLst>
        </pc:spChg>
        <pc:picChg chg="add mod modCrop">
          <ac:chgData name="Erika Mesa" userId="1e13ce8e-f321-4f02-b505-467a37f9d628" providerId="ADAL" clId="{C38F8889-5713-4176-8743-19B3C30B1089}" dt="2025-06-16T12:37:50.583" v="2214" actId="1076"/>
          <ac:picMkLst>
            <pc:docMk/>
            <pc:sldMk cId="752778457" sldId="393"/>
            <ac:picMk id="4" creationId="{73F613ED-C324-3725-2CB0-18964EB86C5C}"/>
          </ac:picMkLst>
        </pc:picChg>
      </pc:sldChg>
    </pc:docChg>
  </pc:docChgLst>
  <pc:docChgLst>
    <pc:chgData name="Erika Mesa" userId="1e13ce8e-f321-4f02-b505-467a37f9d628" providerId="ADAL" clId="{1E3FC7A2-3907-4676-B697-14B2843D6407}"/>
    <pc:docChg chg="undo custSel addSld delSld modSld sldOrd">
      <pc:chgData name="Erika Mesa" userId="1e13ce8e-f321-4f02-b505-467a37f9d628" providerId="ADAL" clId="{1E3FC7A2-3907-4676-B697-14B2843D6407}" dt="2025-05-06T10:34:06.672" v="582" actId="1076"/>
      <pc:docMkLst>
        <pc:docMk/>
      </pc:docMkLst>
      <pc:sldChg chg="del">
        <pc:chgData name="Erika Mesa" userId="1e13ce8e-f321-4f02-b505-467a37f9d628" providerId="ADAL" clId="{1E3FC7A2-3907-4676-B697-14B2843D6407}" dt="2025-05-06T09:08:53.786" v="22" actId="47"/>
        <pc:sldMkLst>
          <pc:docMk/>
          <pc:sldMk cId="1873361391" sldId="293"/>
        </pc:sldMkLst>
      </pc:sldChg>
      <pc:sldChg chg="del">
        <pc:chgData name="Erika Mesa" userId="1e13ce8e-f321-4f02-b505-467a37f9d628" providerId="ADAL" clId="{1E3FC7A2-3907-4676-B697-14B2843D6407}" dt="2025-05-06T09:14:49.933" v="91" actId="47"/>
        <pc:sldMkLst>
          <pc:docMk/>
          <pc:sldMk cId="1095228128" sldId="346"/>
        </pc:sldMkLst>
      </pc:sldChg>
      <pc:sldChg chg="del">
        <pc:chgData name="Erika Mesa" userId="1e13ce8e-f321-4f02-b505-467a37f9d628" providerId="ADAL" clId="{1E3FC7A2-3907-4676-B697-14B2843D6407}" dt="2025-05-06T09:14:51.067" v="92" actId="47"/>
        <pc:sldMkLst>
          <pc:docMk/>
          <pc:sldMk cId="2686275815" sldId="348"/>
        </pc:sldMkLst>
      </pc:sldChg>
      <pc:sldChg chg="modSp mod">
        <pc:chgData name="Erika Mesa" userId="1e13ce8e-f321-4f02-b505-467a37f9d628" providerId="ADAL" clId="{1E3FC7A2-3907-4676-B697-14B2843D6407}" dt="2025-05-06T09:08:10.219" v="10" actId="20577"/>
        <pc:sldMkLst>
          <pc:docMk/>
          <pc:sldMk cId="2164316326" sldId="350"/>
        </pc:sldMkLst>
        <pc:spChg chg="mod">
          <ac:chgData name="Erika Mesa" userId="1e13ce8e-f321-4f02-b505-467a37f9d628" providerId="ADAL" clId="{1E3FC7A2-3907-4676-B697-14B2843D6407}" dt="2025-05-06T09:07:58.755" v="4" actId="1076"/>
          <ac:spMkLst>
            <pc:docMk/>
            <pc:sldMk cId="2164316326" sldId="350"/>
            <ac:spMk id="3" creationId="{00000000-0000-0000-0000-000000000000}"/>
          </ac:spMkLst>
        </pc:spChg>
        <pc:spChg chg="mod">
          <ac:chgData name="Erika Mesa" userId="1e13ce8e-f321-4f02-b505-467a37f9d628" providerId="ADAL" clId="{1E3FC7A2-3907-4676-B697-14B2843D6407}" dt="2025-05-06T09:08:10.219" v="10" actId="20577"/>
          <ac:spMkLst>
            <pc:docMk/>
            <pc:sldMk cId="2164316326" sldId="350"/>
            <ac:spMk id="4" creationId="{00000000-0000-0000-0000-000000000000}"/>
          </ac:spMkLst>
        </pc:spChg>
        <pc:spChg chg="mod">
          <ac:chgData name="Erika Mesa" userId="1e13ce8e-f321-4f02-b505-467a37f9d628" providerId="ADAL" clId="{1E3FC7A2-3907-4676-B697-14B2843D6407}" dt="2025-05-06T09:07:50.249" v="2" actId="20577"/>
          <ac:spMkLst>
            <pc:docMk/>
            <pc:sldMk cId="2164316326" sldId="350"/>
            <ac:spMk id="5" creationId="{00000000-0000-0000-0000-000000000000}"/>
          </ac:spMkLst>
        </pc:spChg>
      </pc:sldChg>
      <pc:sldChg chg="del">
        <pc:chgData name="Erika Mesa" userId="1e13ce8e-f321-4f02-b505-467a37f9d628" providerId="ADAL" clId="{1E3FC7A2-3907-4676-B697-14B2843D6407}" dt="2025-05-06T09:16:25.095" v="111" actId="47"/>
        <pc:sldMkLst>
          <pc:docMk/>
          <pc:sldMk cId="1172836136" sldId="354"/>
        </pc:sldMkLst>
      </pc:sldChg>
      <pc:sldChg chg="modSp del mod">
        <pc:chgData name="Erika Mesa" userId="1e13ce8e-f321-4f02-b505-467a37f9d628" providerId="ADAL" clId="{1E3FC7A2-3907-4676-B697-14B2843D6407}" dt="2025-05-06T09:14:51.998" v="93" actId="47"/>
        <pc:sldMkLst>
          <pc:docMk/>
          <pc:sldMk cId="861108735" sldId="355"/>
        </pc:sldMkLst>
      </pc:sldChg>
      <pc:sldChg chg="del">
        <pc:chgData name="Erika Mesa" userId="1e13ce8e-f321-4f02-b505-467a37f9d628" providerId="ADAL" clId="{1E3FC7A2-3907-4676-B697-14B2843D6407}" dt="2025-05-06T09:14:52.891" v="94" actId="47"/>
        <pc:sldMkLst>
          <pc:docMk/>
          <pc:sldMk cId="2520202359" sldId="357"/>
        </pc:sldMkLst>
      </pc:sldChg>
      <pc:sldChg chg="del">
        <pc:chgData name="Erika Mesa" userId="1e13ce8e-f321-4f02-b505-467a37f9d628" providerId="ADAL" clId="{1E3FC7A2-3907-4676-B697-14B2843D6407}" dt="2025-05-06T09:14:59.256" v="96" actId="47"/>
        <pc:sldMkLst>
          <pc:docMk/>
          <pc:sldMk cId="2787534232" sldId="361"/>
        </pc:sldMkLst>
      </pc:sldChg>
      <pc:sldChg chg="del">
        <pc:chgData name="Erika Mesa" userId="1e13ce8e-f321-4f02-b505-467a37f9d628" providerId="ADAL" clId="{1E3FC7A2-3907-4676-B697-14B2843D6407}" dt="2025-05-06T09:14:57.706" v="95" actId="47"/>
        <pc:sldMkLst>
          <pc:docMk/>
          <pc:sldMk cId="2635040520" sldId="362"/>
        </pc:sldMkLst>
      </pc:sldChg>
      <pc:sldChg chg="del">
        <pc:chgData name="Erika Mesa" userId="1e13ce8e-f321-4f02-b505-467a37f9d628" providerId="ADAL" clId="{1E3FC7A2-3907-4676-B697-14B2843D6407}" dt="2025-05-06T09:16:30.544" v="116" actId="47"/>
        <pc:sldMkLst>
          <pc:docMk/>
          <pc:sldMk cId="2692038174" sldId="367"/>
        </pc:sldMkLst>
      </pc:sldChg>
      <pc:sldChg chg="del">
        <pc:chgData name="Erika Mesa" userId="1e13ce8e-f321-4f02-b505-467a37f9d628" providerId="ADAL" clId="{1E3FC7A2-3907-4676-B697-14B2843D6407}" dt="2025-05-06T09:16:29.668" v="115" actId="47"/>
        <pc:sldMkLst>
          <pc:docMk/>
          <pc:sldMk cId="169189842" sldId="369"/>
        </pc:sldMkLst>
      </pc:sldChg>
      <pc:sldChg chg="del">
        <pc:chgData name="Erika Mesa" userId="1e13ce8e-f321-4f02-b505-467a37f9d628" providerId="ADAL" clId="{1E3FC7A2-3907-4676-B697-14B2843D6407}" dt="2025-05-06T09:14:47.960" v="90" actId="47"/>
        <pc:sldMkLst>
          <pc:docMk/>
          <pc:sldMk cId="2840305076" sldId="370"/>
        </pc:sldMkLst>
      </pc:sldChg>
      <pc:sldChg chg="del">
        <pc:chgData name="Erika Mesa" userId="1e13ce8e-f321-4f02-b505-467a37f9d628" providerId="ADAL" clId="{1E3FC7A2-3907-4676-B697-14B2843D6407}" dt="2025-05-06T09:16:26.737" v="112" actId="47"/>
        <pc:sldMkLst>
          <pc:docMk/>
          <pc:sldMk cId="1272380638" sldId="371"/>
        </pc:sldMkLst>
      </pc:sldChg>
      <pc:sldChg chg="del">
        <pc:chgData name="Erika Mesa" userId="1e13ce8e-f321-4f02-b505-467a37f9d628" providerId="ADAL" clId="{1E3FC7A2-3907-4676-B697-14B2843D6407}" dt="2025-05-06T09:16:27.808" v="113" actId="47"/>
        <pc:sldMkLst>
          <pc:docMk/>
          <pc:sldMk cId="1264909557" sldId="372"/>
        </pc:sldMkLst>
      </pc:sldChg>
      <pc:sldChg chg="del">
        <pc:chgData name="Erika Mesa" userId="1e13ce8e-f321-4f02-b505-467a37f9d628" providerId="ADAL" clId="{1E3FC7A2-3907-4676-B697-14B2843D6407}" dt="2025-05-06T09:16:33.466" v="118" actId="47"/>
        <pc:sldMkLst>
          <pc:docMk/>
          <pc:sldMk cId="614285836" sldId="373"/>
        </pc:sldMkLst>
      </pc:sldChg>
      <pc:sldChg chg="del">
        <pc:chgData name="Erika Mesa" userId="1e13ce8e-f321-4f02-b505-467a37f9d628" providerId="ADAL" clId="{1E3FC7A2-3907-4676-B697-14B2843D6407}" dt="2025-05-06T09:16:28.839" v="114" actId="47"/>
        <pc:sldMkLst>
          <pc:docMk/>
          <pc:sldMk cId="2854475263" sldId="374"/>
        </pc:sldMkLst>
      </pc:sldChg>
      <pc:sldChg chg="del">
        <pc:chgData name="Erika Mesa" userId="1e13ce8e-f321-4f02-b505-467a37f9d628" providerId="ADAL" clId="{1E3FC7A2-3907-4676-B697-14B2843D6407}" dt="2025-05-06T09:16:32.394" v="117" actId="47"/>
        <pc:sldMkLst>
          <pc:docMk/>
          <pc:sldMk cId="3565953960" sldId="375"/>
        </pc:sldMkLst>
      </pc:sldChg>
      <pc:sldChg chg="addSp delSp modSp new mod">
        <pc:chgData name="Erika Mesa" userId="1e13ce8e-f321-4f02-b505-467a37f9d628" providerId="ADAL" clId="{1E3FC7A2-3907-4676-B697-14B2843D6407}" dt="2025-05-06T09:09:47.905" v="32" actId="1076"/>
        <pc:sldMkLst>
          <pc:docMk/>
          <pc:sldMk cId="2106731981" sldId="376"/>
        </pc:sldMkLst>
        <pc:spChg chg="add mod">
          <ac:chgData name="Erika Mesa" userId="1e13ce8e-f321-4f02-b505-467a37f9d628" providerId="ADAL" clId="{1E3FC7A2-3907-4676-B697-14B2843D6407}" dt="2025-05-06T09:09:25.399" v="27" actId="207"/>
          <ac:spMkLst>
            <pc:docMk/>
            <pc:sldMk cId="2106731981" sldId="376"/>
            <ac:spMk id="9" creationId="{3B938A0A-6F97-EA42-AEF3-B5B21136FD9E}"/>
          </ac:spMkLst>
        </pc:spChg>
        <pc:spChg chg="add mod">
          <ac:chgData name="Erika Mesa" userId="1e13ce8e-f321-4f02-b505-467a37f9d628" providerId="ADAL" clId="{1E3FC7A2-3907-4676-B697-14B2843D6407}" dt="2025-05-06T09:09:47.905" v="32" actId="1076"/>
          <ac:spMkLst>
            <pc:docMk/>
            <pc:sldMk cId="2106731981" sldId="376"/>
            <ac:spMk id="10" creationId="{F3A45EBC-3F72-C397-154F-DCCD7B336D9C}"/>
          </ac:spMkLst>
        </pc:spChg>
      </pc:sldChg>
      <pc:sldChg chg="new del">
        <pc:chgData name="Erika Mesa" userId="1e13ce8e-f321-4f02-b505-467a37f9d628" providerId="ADAL" clId="{1E3FC7A2-3907-4676-B697-14B2843D6407}" dt="2025-05-06T09:08:25.889" v="12" actId="680"/>
        <pc:sldMkLst>
          <pc:docMk/>
          <pc:sldMk cId="2700784357" sldId="376"/>
        </pc:sldMkLst>
      </pc:sldChg>
      <pc:sldChg chg="new del">
        <pc:chgData name="Erika Mesa" userId="1e13ce8e-f321-4f02-b505-467a37f9d628" providerId="ADAL" clId="{1E3FC7A2-3907-4676-B697-14B2843D6407}" dt="2025-05-06T09:08:37.939" v="14" actId="680"/>
        <pc:sldMkLst>
          <pc:docMk/>
          <pc:sldMk cId="2725432105" sldId="376"/>
        </pc:sldMkLst>
      </pc:sldChg>
      <pc:sldChg chg="addSp delSp modSp add mod">
        <pc:chgData name="Erika Mesa" userId="1e13ce8e-f321-4f02-b505-467a37f9d628" providerId="ADAL" clId="{1E3FC7A2-3907-4676-B697-14B2843D6407}" dt="2025-05-06T09:33:05.756" v="329" actId="14100"/>
        <pc:sldMkLst>
          <pc:docMk/>
          <pc:sldMk cId="3516945348" sldId="377"/>
        </pc:sldMkLst>
        <pc:spChg chg="add mod">
          <ac:chgData name="Erika Mesa" userId="1e13ce8e-f321-4f02-b505-467a37f9d628" providerId="ADAL" clId="{1E3FC7A2-3907-4676-B697-14B2843D6407}" dt="2025-05-06T09:13:00.399" v="61" actId="14100"/>
          <ac:spMkLst>
            <pc:docMk/>
            <pc:sldMk cId="3516945348" sldId="377"/>
            <ac:spMk id="5" creationId="{22FD4E53-3521-43A2-39FE-0E489FEA295F}"/>
          </ac:spMkLst>
        </pc:spChg>
        <pc:spChg chg="add mod">
          <ac:chgData name="Erika Mesa" userId="1e13ce8e-f321-4f02-b505-467a37f9d628" providerId="ADAL" clId="{1E3FC7A2-3907-4676-B697-14B2843D6407}" dt="2025-05-06T09:12:49.713" v="60" actId="1076"/>
          <ac:spMkLst>
            <pc:docMk/>
            <pc:sldMk cId="3516945348" sldId="377"/>
            <ac:spMk id="6" creationId="{939303DE-91F4-BBEF-4110-4A9D7995F234}"/>
          </ac:spMkLst>
        </pc:spChg>
        <pc:picChg chg="add mod modCrop">
          <ac:chgData name="Erika Mesa" userId="1e13ce8e-f321-4f02-b505-467a37f9d628" providerId="ADAL" clId="{1E3FC7A2-3907-4676-B697-14B2843D6407}" dt="2025-05-06T09:33:05.756" v="329" actId="14100"/>
          <ac:picMkLst>
            <pc:docMk/>
            <pc:sldMk cId="3516945348" sldId="377"/>
            <ac:picMk id="8" creationId="{4BBEBF71-2DCB-9C55-28B6-0B05CE306CC8}"/>
          </ac:picMkLst>
        </pc:picChg>
      </pc:sldChg>
      <pc:sldChg chg="addSp delSp modSp add mod">
        <pc:chgData name="Erika Mesa" userId="1e13ce8e-f321-4f02-b505-467a37f9d628" providerId="ADAL" clId="{1E3FC7A2-3907-4676-B697-14B2843D6407}" dt="2025-05-06T09:15:48.310" v="103" actId="1076"/>
        <pc:sldMkLst>
          <pc:docMk/>
          <pc:sldMk cId="2030601303" sldId="378"/>
        </pc:sldMkLst>
        <pc:spChg chg="add mod">
          <ac:chgData name="Erika Mesa" userId="1e13ce8e-f321-4f02-b505-467a37f9d628" providerId="ADAL" clId="{1E3FC7A2-3907-4676-B697-14B2843D6407}" dt="2025-05-06T09:15:46.400" v="102" actId="1076"/>
          <ac:spMkLst>
            <pc:docMk/>
            <pc:sldMk cId="2030601303" sldId="378"/>
            <ac:spMk id="9" creationId="{AF075185-8FC8-4DF0-B682-9B83A9F857D3}"/>
          </ac:spMkLst>
        </pc:spChg>
        <pc:spChg chg="add mod">
          <ac:chgData name="Erika Mesa" userId="1e13ce8e-f321-4f02-b505-467a37f9d628" providerId="ADAL" clId="{1E3FC7A2-3907-4676-B697-14B2843D6407}" dt="2025-05-06T09:15:41.726" v="101" actId="255"/>
          <ac:spMkLst>
            <pc:docMk/>
            <pc:sldMk cId="2030601303" sldId="378"/>
            <ac:spMk id="11" creationId="{367FEDBD-A547-B750-2D74-5D4A330BA3FD}"/>
          </ac:spMkLst>
        </pc:spChg>
        <pc:picChg chg="add mod">
          <ac:chgData name="Erika Mesa" userId="1e13ce8e-f321-4f02-b505-467a37f9d628" providerId="ADAL" clId="{1E3FC7A2-3907-4676-B697-14B2843D6407}" dt="2025-05-06T09:15:48.310" v="103" actId="1076"/>
          <ac:picMkLst>
            <pc:docMk/>
            <pc:sldMk cId="2030601303" sldId="378"/>
            <ac:picMk id="10" creationId="{B6AE9C9B-5FD0-C20E-35CF-722B88DC8A18}"/>
          </ac:picMkLst>
        </pc:picChg>
      </pc:sldChg>
      <pc:sldChg chg="addSp delSp modSp add mod">
        <pc:chgData name="Erika Mesa" userId="1e13ce8e-f321-4f02-b505-467a37f9d628" providerId="ADAL" clId="{1E3FC7A2-3907-4676-B697-14B2843D6407}" dt="2025-05-06T09:16:18.232" v="110" actId="1076"/>
        <pc:sldMkLst>
          <pc:docMk/>
          <pc:sldMk cId="1736872546" sldId="379"/>
        </pc:sldMkLst>
        <pc:spChg chg="add mod">
          <ac:chgData name="Erika Mesa" userId="1e13ce8e-f321-4f02-b505-467a37f9d628" providerId="ADAL" clId="{1E3FC7A2-3907-4676-B697-14B2843D6407}" dt="2025-05-06T09:16:18.232" v="110" actId="1076"/>
          <ac:spMkLst>
            <pc:docMk/>
            <pc:sldMk cId="1736872546" sldId="379"/>
            <ac:spMk id="6" creationId="{527493FF-9586-11F0-3F79-44BCC3CEB87F}"/>
          </ac:spMkLst>
        </pc:spChg>
        <pc:spChg chg="add mod">
          <ac:chgData name="Erika Mesa" userId="1e13ce8e-f321-4f02-b505-467a37f9d628" providerId="ADAL" clId="{1E3FC7A2-3907-4676-B697-14B2843D6407}" dt="2025-05-06T09:16:14.050" v="109" actId="1076"/>
          <ac:spMkLst>
            <pc:docMk/>
            <pc:sldMk cId="1736872546" sldId="379"/>
            <ac:spMk id="11" creationId="{C3B01EA3-4523-BB88-5086-E03493C0D7CF}"/>
          </ac:spMkLst>
        </pc:spChg>
        <pc:spChg chg="add mod">
          <ac:chgData name="Erika Mesa" userId="1e13ce8e-f321-4f02-b505-467a37f9d628" providerId="ADAL" clId="{1E3FC7A2-3907-4676-B697-14B2843D6407}" dt="2025-05-06T09:16:04.413" v="107"/>
          <ac:spMkLst>
            <pc:docMk/>
            <pc:sldMk cId="1736872546" sldId="379"/>
            <ac:spMk id="12" creationId="{BC744E9D-DC84-443E-1346-03DE0DBE2058}"/>
          </ac:spMkLst>
        </pc:spChg>
        <pc:picChg chg="add mod">
          <ac:chgData name="Erika Mesa" userId="1e13ce8e-f321-4f02-b505-467a37f9d628" providerId="ADAL" clId="{1E3FC7A2-3907-4676-B697-14B2843D6407}" dt="2025-05-06T09:14:40.593" v="89" actId="1076"/>
          <ac:picMkLst>
            <pc:docMk/>
            <pc:sldMk cId="1736872546" sldId="379"/>
            <ac:picMk id="8" creationId="{3D6EA66E-29FC-9D12-27BD-4FF5F52AF349}"/>
          </ac:picMkLst>
        </pc:picChg>
      </pc:sldChg>
      <pc:sldChg chg="addSp delSp modSp add mod ord">
        <pc:chgData name="Erika Mesa" userId="1e13ce8e-f321-4f02-b505-467a37f9d628" providerId="ADAL" clId="{1E3FC7A2-3907-4676-B697-14B2843D6407}" dt="2025-05-06T09:17:49.399" v="135" actId="1076"/>
        <pc:sldMkLst>
          <pc:docMk/>
          <pc:sldMk cId="446853834" sldId="380"/>
        </pc:sldMkLst>
        <pc:spChg chg="add mod">
          <ac:chgData name="Erika Mesa" userId="1e13ce8e-f321-4f02-b505-467a37f9d628" providerId="ADAL" clId="{1E3FC7A2-3907-4676-B697-14B2843D6407}" dt="2025-05-06T09:17:47.120" v="134" actId="1076"/>
          <ac:spMkLst>
            <pc:docMk/>
            <pc:sldMk cId="446853834" sldId="380"/>
            <ac:spMk id="2" creationId="{D7D79055-D502-19E7-44F2-C62F3543CA28}"/>
          </ac:spMkLst>
        </pc:spChg>
        <pc:spChg chg="mod">
          <ac:chgData name="Erika Mesa" userId="1e13ce8e-f321-4f02-b505-467a37f9d628" providerId="ADAL" clId="{1E3FC7A2-3907-4676-B697-14B2843D6407}" dt="2025-05-06T09:16:53.701" v="122"/>
          <ac:spMkLst>
            <pc:docMk/>
            <pc:sldMk cId="446853834" sldId="380"/>
            <ac:spMk id="11" creationId="{8245C3F0-84FA-182E-4122-FA9294C53D46}"/>
          </ac:spMkLst>
        </pc:spChg>
        <pc:picChg chg="add mod">
          <ac:chgData name="Erika Mesa" userId="1e13ce8e-f321-4f02-b505-467a37f9d628" providerId="ADAL" clId="{1E3FC7A2-3907-4676-B697-14B2843D6407}" dt="2025-05-06T09:17:49.399" v="135" actId="1076"/>
          <ac:picMkLst>
            <pc:docMk/>
            <pc:sldMk cId="446853834" sldId="380"/>
            <ac:picMk id="4" creationId="{81B33228-1E57-84AB-8C86-0E668C3EA01A}"/>
          </ac:picMkLst>
        </pc:picChg>
      </pc:sldChg>
      <pc:sldChg chg="addSp delSp modSp add mod">
        <pc:chgData name="Erika Mesa" userId="1e13ce8e-f321-4f02-b505-467a37f9d628" providerId="ADAL" clId="{1E3FC7A2-3907-4676-B697-14B2843D6407}" dt="2025-05-06T09:18:46.202" v="145" actId="1076"/>
        <pc:sldMkLst>
          <pc:docMk/>
          <pc:sldMk cId="4248733419" sldId="381"/>
        </pc:sldMkLst>
        <pc:spChg chg="add mod">
          <ac:chgData name="Erika Mesa" userId="1e13ce8e-f321-4f02-b505-467a37f9d628" providerId="ADAL" clId="{1E3FC7A2-3907-4676-B697-14B2843D6407}" dt="2025-05-06T09:18:46.202" v="145" actId="1076"/>
          <ac:spMkLst>
            <pc:docMk/>
            <pc:sldMk cId="4248733419" sldId="381"/>
            <ac:spMk id="6" creationId="{09A5E4B0-E61D-AE5F-14D7-C67F6F07BC80}"/>
          </ac:spMkLst>
        </pc:spChg>
        <pc:spChg chg="mod">
          <ac:chgData name="Erika Mesa" userId="1e13ce8e-f321-4f02-b505-467a37f9d628" providerId="ADAL" clId="{1E3FC7A2-3907-4676-B697-14B2843D6407}" dt="2025-05-06T09:18:33.100" v="142" actId="14100"/>
          <ac:spMkLst>
            <pc:docMk/>
            <pc:sldMk cId="4248733419" sldId="381"/>
            <ac:spMk id="11" creationId="{B1AF19DA-022C-8B94-102B-C0A5F8785908}"/>
          </ac:spMkLst>
        </pc:spChg>
        <pc:spChg chg="add mod">
          <ac:chgData name="Erika Mesa" userId="1e13ce8e-f321-4f02-b505-467a37f9d628" providerId="ADAL" clId="{1E3FC7A2-3907-4676-B697-14B2843D6407}" dt="2025-05-06T09:18:46.202" v="145" actId="1076"/>
          <ac:spMkLst>
            <pc:docMk/>
            <pc:sldMk cId="4248733419" sldId="381"/>
            <ac:spMk id="13" creationId="{06B0734A-1A8F-B6C3-A5EA-E5D0730305DB}"/>
          </ac:spMkLst>
        </pc:spChg>
        <pc:picChg chg="add mod">
          <ac:chgData name="Erika Mesa" userId="1e13ce8e-f321-4f02-b505-467a37f9d628" providerId="ADAL" clId="{1E3FC7A2-3907-4676-B697-14B2843D6407}" dt="2025-05-06T09:18:46.202" v="145" actId="1076"/>
          <ac:picMkLst>
            <pc:docMk/>
            <pc:sldMk cId="4248733419" sldId="381"/>
            <ac:picMk id="7" creationId="{BAF0603F-E2DC-34D7-434B-327910C4A828}"/>
          </ac:picMkLst>
        </pc:picChg>
      </pc:sldChg>
      <pc:sldChg chg="addSp delSp modSp add mod">
        <pc:chgData name="Erika Mesa" userId="1e13ce8e-f321-4f02-b505-467a37f9d628" providerId="ADAL" clId="{1E3FC7A2-3907-4676-B697-14B2843D6407}" dt="2025-05-06T09:22:26.239" v="213" actId="1076"/>
        <pc:sldMkLst>
          <pc:docMk/>
          <pc:sldMk cId="578315636" sldId="382"/>
        </pc:sldMkLst>
        <pc:spChg chg="add mod">
          <ac:chgData name="Erika Mesa" userId="1e13ce8e-f321-4f02-b505-467a37f9d628" providerId="ADAL" clId="{1E3FC7A2-3907-4676-B697-14B2843D6407}" dt="2025-05-06T09:22:26.239" v="213" actId="1076"/>
          <ac:spMkLst>
            <pc:docMk/>
            <pc:sldMk cId="578315636" sldId="382"/>
            <ac:spMk id="2" creationId="{8FC1800E-9659-8BE2-9EC3-22BDEB88F05E}"/>
          </ac:spMkLst>
        </pc:spChg>
        <pc:spChg chg="add mod">
          <ac:chgData name="Erika Mesa" userId="1e13ce8e-f321-4f02-b505-467a37f9d628" providerId="ADAL" clId="{1E3FC7A2-3907-4676-B697-14B2843D6407}" dt="2025-05-06T09:19:30.242" v="160" actId="1076"/>
          <ac:spMkLst>
            <pc:docMk/>
            <pc:sldMk cId="578315636" sldId="382"/>
            <ac:spMk id="16" creationId="{BD53AFA1-1F36-22B5-C2CC-C619D21FCCBF}"/>
          </ac:spMkLst>
        </pc:spChg>
        <pc:spChg chg="add mod">
          <ac:chgData name="Erika Mesa" userId="1e13ce8e-f321-4f02-b505-467a37f9d628" providerId="ADAL" clId="{1E3FC7A2-3907-4676-B697-14B2843D6407}" dt="2025-05-06T09:19:30.242" v="160" actId="1076"/>
          <ac:spMkLst>
            <pc:docMk/>
            <pc:sldMk cId="578315636" sldId="382"/>
            <ac:spMk id="18" creationId="{7243C704-D0C6-EE68-29AC-B5F41C556915}"/>
          </ac:spMkLst>
        </pc:spChg>
        <pc:spChg chg="add mod">
          <ac:chgData name="Erika Mesa" userId="1e13ce8e-f321-4f02-b505-467a37f9d628" providerId="ADAL" clId="{1E3FC7A2-3907-4676-B697-14B2843D6407}" dt="2025-05-06T09:19:30.242" v="160" actId="1076"/>
          <ac:spMkLst>
            <pc:docMk/>
            <pc:sldMk cId="578315636" sldId="382"/>
            <ac:spMk id="20" creationId="{4A74053B-AD2E-434A-C74C-F0436C9A08CE}"/>
          </ac:spMkLst>
        </pc:spChg>
        <pc:picChg chg="add mod modCrop">
          <ac:chgData name="Erika Mesa" userId="1e13ce8e-f321-4f02-b505-467a37f9d628" providerId="ADAL" clId="{1E3FC7A2-3907-4676-B697-14B2843D6407}" dt="2025-05-06T09:21:53.974" v="204" actId="1076"/>
          <ac:picMkLst>
            <pc:docMk/>
            <pc:sldMk cId="578315636" sldId="382"/>
            <ac:picMk id="27" creationId="{800690A6-2393-8E40-C364-8B144B4F9495}"/>
          </ac:picMkLst>
        </pc:picChg>
        <pc:picChg chg="add mod modCrop">
          <ac:chgData name="Erika Mesa" userId="1e13ce8e-f321-4f02-b505-467a37f9d628" providerId="ADAL" clId="{1E3FC7A2-3907-4676-B697-14B2843D6407}" dt="2025-05-06T09:21:57.302" v="205" actId="1076"/>
          <ac:picMkLst>
            <pc:docMk/>
            <pc:sldMk cId="578315636" sldId="382"/>
            <ac:picMk id="31" creationId="{960EAC15-81B6-91AE-F782-92FCC2BEE2D3}"/>
          </ac:picMkLst>
        </pc:picChg>
        <pc:picChg chg="add mod modCrop">
          <ac:chgData name="Erika Mesa" userId="1e13ce8e-f321-4f02-b505-467a37f9d628" providerId="ADAL" clId="{1E3FC7A2-3907-4676-B697-14B2843D6407}" dt="2025-05-06T09:21:34.472" v="196" actId="1076"/>
          <ac:picMkLst>
            <pc:docMk/>
            <pc:sldMk cId="578315636" sldId="382"/>
            <ac:picMk id="33" creationId="{A6960107-7757-E8A5-13EA-DA67DFB18C7A}"/>
          </ac:picMkLst>
        </pc:picChg>
      </pc:sldChg>
      <pc:sldChg chg="addSp delSp modSp add mod">
        <pc:chgData name="Erika Mesa" userId="1e13ce8e-f321-4f02-b505-467a37f9d628" providerId="ADAL" clId="{1E3FC7A2-3907-4676-B697-14B2843D6407}" dt="2025-05-06T09:28:04.486" v="269" actId="1076"/>
        <pc:sldMkLst>
          <pc:docMk/>
          <pc:sldMk cId="3116728128" sldId="383"/>
        </pc:sldMkLst>
        <pc:spChg chg="mod">
          <ac:chgData name="Erika Mesa" userId="1e13ce8e-f321-4f02-b505-467a37f9d628" providerId="ADAL" clId="{1E3FC7A2-3907-4676-B697-14B2843D6407}" dt="2025-05-06T09:27:37.674" v="266" actId="1076"/>
          <ac:spMkLst>
            <pc:docMk/>
            <pc:sldMk cId="3116728128" sldId="383"/>
            <ac:spMk id="3" creationId="{CB350A69-9B92-F6B3-6AD2-DD0091C9898E}"/>
          </ac:spMkLst>
        </pc:spChg>
        <pc:spChg chg="add mod">
          <ac:chgData name="Erika Mesa" userId="1e13ce8e-f321-4f02-b505-467a37f9d628" providerId="ADAL" clId="{1E3FC7A2-3907-4676-B697-14B2843D6407}" dt="2025-05-06T09:27:37.674" v="266" actId="1076"/>
          <ac:spMkLst>
            <pc:docMk/>
            <pc:sldMk cId="3116728128" sldId="383"/>
            <ac:spMk id="5" creationId="{32460E5E-52A9-A9D4-47A8-B844CE3B1E99}"/>
          </ac:spMkLst>
        </pc:spChg>
        <pc:spChg chg="add mod">
          <ac:chgData name="Erika Mesa" userId="1e13ce8e-f321-4f02-b505-467a37f9d628" providerId="ADAL" clId="{1E3FC7A2-3907-4676-B697-14B2843D6407}" dt="2025-05-06T09:27:37.674" v="266" actId="1076"/>
          <ac:spMkLst>
            <pc:docMk/>
            <pc:sldMk cId="3116728128" sldId="383"/>
            <ac:spMk id="10" creationId="{126A2F37-B958-9C07-727D-426801093E5A}"/>
          </ac:spMkLst>
        </pc:spChg>
        <pc:spChg chg="mod">
          <ac:chgData name="Erika Mesa" userId="1e13ce8e-f321-4f02-b505-467a37f9d628" providerId="ADAL" clId="{1E3FC7A2-3907-4676-B697-14B2843D6407}" dt="2025-05-06T09:28:04.486" v="269" actId="1076"/>
          <ac:spMkLst>
            <pc:docMk/>
            <pc:sldMk cId="3116728128" sldId="383"/>
            <ac:spMk id="11" creationId="{B78C018D-A6AB-C5DF-E7ED-35E734294E8C}"/>
          </ac:spMkLst>
        </pc:spChg>
        <pc:picChg chg="add mod">
          <ac:chgData name="Erika Mesa" userId="1e13ce8e-f321-4f02-b505-467a37f9d628" providerId="ADAL" clId="{1E3FC7A2-3907-4676-B697-14B2843D6407}" dt="2025-05-06T09:27:37.674" v="266" actId="1076"/>
          <ac:picMkLst>
            <pc:docMk/>
            <pc:sldMk cId="3116728128" sldId="383"/>
            <ac:picMk id="15" creationId="{8FFEB625-D53C-BFC3-7EB3-52263EA59555}"/>
          </ac:picMkLst>
        </pc:picChg>
        <pc:picChg chg="add mod">
          <ac:chgData name="Erika Mesa" userId="1e13ce8e-f321-4f02-b505-467a37f9d628" providerId="ADAL" clId="{1E3FC7A2-3907-4676-B697-14B2843D6407}" dt="2025-05-06T09:27:37.674" v="266" actId="1076"/>
          <ac:picMkLst>
            <pc:docMk/>
            <pc:sldMk cId="3116728128" sldId="383"/>
            <ac:picMk id="17" creationId="{95A1CA58-160B-35A8-6FE7-79DBB0D73902}"/>
          </ac:picMkLst>
        </pc:picChg>
        <pc:picChg chg="add mod">
          <ac:chgData name="Erika Mesa" userId="1e13ce8e-f321-4f02-b505-467a37f9d628" providerId="ADAL" clId="{1E3FC7A2-3907-4676-B697-14B2843D6407}" dt="2025-05-06T09:27:37.674" v="266" actId="1076"/>
          <ac:picMkLst>
            <pc:docMk/>
            <pc:sldMk cId="3116728128" sldId="383"/>
            <ac:picMk id="19" creationId="{63DBD50D-1148-B09C-1837-51202137CCED}"/>
          </ac:picMkLst>
        </pc:picChg>
      </pc:sldChg>
      <pc:sldChg chg="addSp delSp modSp add mod">
        <pc:chgData name="Erika Mesa" userId="1e13ce8e-f321-4f02-b505-467a37f9d628" providerId="ADAL" clId="{1E3FC7A2-3907-4676-B697-14B2843D6407}" dt="2025-05-06T09:30:15.709" v="308" actId="1076"/>
        <pc:sldMkLst>
          <pc:docMk/>
          <pc:sldMk cId="2612967550" sldId="384"/>
        </pc:sldMkLst>
        <pc:spChg chg="add mod">
          <ac:chgData name="Erika Mesa" userId="1e13ce8e-f321-4f02-b505-467a37f9d628" providerId="ADAL" clId="{1E3FC7A2-3907-4676-B697-14B2843D6407}" dt="2025-05-06T09:29:22.157" v="284" actId="1076"/>
          <ac:spMkLst>
            <pc:docMk/>
            <pc:sldMk cId="2612967550" sldId="384"/>
            <ac:spMk id="5" creationId="{C49352E8-DCEF-5D22-9A64-A2EAC4C7A3DB}"/>
          </ac:spMkLst>
        </pc:spChg>
        <pc:spChg chg="mod">
          <ac:chgData name="Erika Mesa" userId="1e13ce8e-f321-4f02-b505-467a37f9d628" providerId="ADAL" clId="{1E3FC7A2-3907-4676-B697-14B2843D6407}" dt="2025-05-06T09:28:22.292" v="270"/>
          <ac:spMkLst>
            <pc:docMk/>
            <pc:sldMk cId="2612967550" sldId="384"/>
            <ac:spMk id="11" creationId="{F1CDE1F2-E5DB-DAC0-2E85-8C3683305865}"/>
          </ac:spMkLst>
        </pc:spChg>
        <pc:picChg chg="add mod modCrop">
          <ac:chgData name="Erika Mesa" userId="1e13ce8e-f321-4f02-b505-467a37f9d628" providerId="ADAL" clId="{1E3FC7A2-3907-4676-B697-14B2843D6407}" dt="2025-05-06T09:30:15.709" v="308" actId="1076"/>
          <ac:picMkLst>
            <pc:docMk/>
            <pc:sldMk cId="2612967550" sldId="384"/>
            <ac:picMk id="7" creationId="{BAC20B28-E105-C7C6-C9AD-996AB365E1C0}"/>
          </ac:picMkLst>
        </pc:picChg>
      </pc:sldChg>
      <pc:sldChg chg="addSp delSp modSp add mod">
        <pc:chgData name="Erika Mesa" userId="1e13ce8e-f321-4f02-b505-467a37f9d628" providerId="ADAL" clId="{1E3FC7A2-3907-4676-B697-14B2843D6407}" dt="2025-05-06T09:36:00.096" v="378" actId="2711"/>
        <pc:sldMkLst>
          <pc:docMk/>
          <pc:sldMk cId="2900453805" sldId="385"/>
        </pc:sldMkLst>
        <pc:spChg chg="add mod">
          <ac:chgData name="Erika Mesa" userId="1e13ce8e-f321-4f02-b505-467a37f9d628" providerId="ADAL" clId="{1E3FC7A2-3907-4676-B697-14B2843D6407}" dt="2025-05-06T09:36:00.096" v="378" actId="2711"/>
          <ac:spMkLst>
            <pc:docMk/>
            <pc:sldMk cId="2900453805" sldId="385"/>
            <ac:spMk id="4" creationId="{42C19151-E9D1-ABC1-C247-C7EEA03CA124}"/>
          </ac:spMkLst>
        </pc:spChg>
        <pc:spChg chg="mod">
          <ac:chgData name="Erika Mesa" userId="1e13ce8e-f321-4f02-b505-467a37f9d628" providerId="ADAL" clId="{1E3FC7A2-3907-4676-B697-14B2843D6407}" dt="2025-05-06T09:33:34.801" v="333"/>
          <ac:spMkLst>
            <pc:docMk/>
            <pc:sldMk cId="2900453805" sldId="385"/>
            <ac:spMk id="11" creationId="{FC608669-59A9-5186-5063-65ABC00B379A}"/>
          </ac:spMkLst>
        </pc:spChg>
        <pc:picChg chg="add mod modCrop">
          <ac:chgData name="Erika Mesa" userId="1e13ce8e-f321-4f02-b505-467a37f9d628" providerId="ADAL" clId="{1E3FC7A2-3907-4676-B697-14B2843D6407}" dt="2025-05-06T09:35:26.499" v="374" actId="1076"/>
          <ac:picMkLst>
            <pc:docMk/>
            <pc:sldMk cId="2900453805" sldId="385"/>
            <ac:picMk id="12" creationId="{D9E8D7AE-58D2-AEF9-C0B1-4627398213FE}"/>
          </ac:picMkLst>
        </pc:picChg>
      </pc:sldChg>
      <pc:sldChg chg="addSp delSp modSp add mod">
        <pc:chgData name="Erika Mesa" userId="1e13ce8e-f321-4f02-b505-467a37f9d628" providerId="ADAL" clId="{1E3FC7A2-3907-4676-B697-14B2843D6407}" dt="2025-05-06T09:33:00.428" v="328" actId="1076"/>
        <pc:sldMkLst>
          <pc:docMk/>
          <pc:sldMk cId="3537271763" sldId="386"/>
        </pc:sldMkLst>
        <pc:spChg chg="mod">
          <ac:chgData name="Erika Mesa" userId="1e13ce8e-f321-4f02-b505-467a37f9d628" providerId="ADAL" clId="{1E3FC7A2-3907-4676-B697-14B2843D6407}" dt="2025-05-06T09:32:13.852" v="313" actId="255"/>
          <ac:spMkLst>
            <pc:docMk/>
            <pc:sldMk cId="3537271763" sldId="386"/>
            <ac:spMk id="6" creationId="{5A27A882-D89C-53B8-A6D3-12410AF9D461}"/>
          </ac:spMkLst>
        </pc:spChg>
        <pc:picChg chg="add mod modCrop">
          <ac:chgData name="Erika Mesa" userId="1e13ce8e-f321-4f02-b505-467a37f9d628" providerId="ADAL" clId="{1E3FC7A2-3907-4676-B697-14B2843D6407}" dt="2025-05-06T09:33:00.428" v="328" actId="1076"/>
          <ac:picMkLst>
            <pc:docMk/>
            <pc:sldMk cId="3537271763" sldId="386"/>
            <ac:picMk id="4" creationId="{F9F22925-481F-4647-F2A3-167A94450F7C}"/>
          </ac:picMkLst>
        </pc:picChg>
      </pc:sldChg>
      <pc:sldChg chg="addSp delSp modSp add mod">
        <pc:chgData name="Erika Mesa" userId="1e13ce8e-f321-4f02-b505-467a37f9d628" providerId="ADAL" clId="{1E3FC7A2-3907-4676-B697-14B2843D6407}" dt="2025-05-06T10:23:19.135" v="473" actId="20577"/>
        <pc:sldMkLst>
          <pc:docMk/>
          <pc:sldMk cId="1160909612" sldId="387"/>
        </pc:sldMkLst>
        <pc:spChg chg="add mod">
          <ac:chgData name="Erika Mesa" userId="1e13ce8e-f321-4f02-b505-467a37f9d628" providerId="ADAL" clId="{1E3FC7A2-3907-4676-B697-14B2843D6407}" dt="2025-05-06T09:36:48.357" v="387" actId="1076"/>
          <ac:spMkLst>
            <pc:docMk/>
            <pc:sldMk cId="1160909612" sldId="387"/>
            <ac:spMk id="7" creationId="{971105DE-E49F-52E9-1BB6-A085DE56AFE2}"/>
          </ac:spMkLst>
        </pc:spChg>
        <pc:spChg chg="mod">
          <ac:chgData name="Erika Mesa" userId="1e13ce8e-f321-4f02-b505-467a37f9d628" providerId="ADAL" clId="{1E3FC7A2-3907-4676-B697-14B2843D6407}" dt="2025-05-06T10:23:19.135" v="473" actId="20577"/>
          <ac:spMkLst>
            <pc:docMk/>
            <pc:sldMk cId="1160909612" sldId="387"/>
            <ac:spMk id="11" creationId="{957B1120-A16C-9CD2-9DB5-4F6F6B0E2643}"/>
          </ac:spMkLst>
        </pc:spChg>
        <pc:picChg chg="add mod modCrop">
          <ac:chgData name="Erika Mesa" userId="1e13ce8e-f321-4f02-b505-467a37f9d628" providerId="ADAL" clId="{1E3FC7A2-3907-4676-B697-14B2843D6407}" dt="2025-05-06T09:38:02.555" v="438" actId="1076"/>
          <ac:picMkLst>
            <pc:docMk/>
            <pc:sldMk cId="1160909612" sldId="387"/>
            <ac:picMk id="9" creationId="{4B034F75-FF0F-362F-F770-82855CF06E36}"/>
          </ac:picMkLst>
        </pc:picChg>
      </pc:sldChg>
      <pc:sldChg chg="addSp delSp modSp add del mod">
        <pc:chgData name="Erika Mesa" userId="1e13ce8e-f321-4f02-b505-467a37f9d628" providerId="ADAL" clId="{1E3FC7A2-3907-4676-B697-14B2843D6407}" dt="2025-05-06T10:24:42.050" v="484" actId="2696"/>
        <pc:sldMkLst>
          <pc:docMk/>
          <pc:sldMk cId="942000905" sldId="388"/>
        </pc:sldMkLst>
        <pc:spChg chg="add mod">
          <ac:chgData name="Erika Mesa" userId="1e13ce8e-f321-4f02-b505-467a37f9d628" providerId="ADAL" clId="{1E3FC7A2-3907-4676-B697-14B2843D6407}" dt="2025-05-06T10:23:46.553" v="480" actId="1076"/>
          <ac:spMkLst>
            <pc:docMk/>
            <pc:sldMk cId="942000905" sldId="388"/>
            <ac:spMk id="2" creationId="{70151453-A869-BFEF-E05C-B02F33F9C905}"/>
          </ac:spMkLst>
        </pc:spChg>
        <pc:spChg chg="mod">
          <ac:chgData name="Erika Mesa" userId="1e13ce8e-f321-4f02-b505-467a37f9d628" providerId="ADAL" clId="{1E3FC7A2-3907-4676-B697-14B2843D6407}" dt="2025-05-06T10:23:07.432" v="442"/>
          <ac:spMkLst>
            <pc:docMk/>
            <pc:sldMk cId="942000905" sldId="388"/>
            <ac:spMk id="11" creationId="{5EE8C1EB-FDCE-A94F-7878-14F144142E92}"/>
          </ac:spMkLst>
        </pc:spChg>
        <pc:picChg chg="add mod">
          <ac:chgData name="Erika Mesa" userId="1e13ce8e-f321-4f02-b505-467a37f9d628" providerId="ADAL" clId="{1E3FC7A2-3907-4676-B697-14B2843D6407}" dt="2025-05-06T10:23:43.744" v="479" actId="1076"/>
          <ac:picMkLst>
            <pc:docMk/>
            <pc:sldMk cId="942000905" sldId="388"/>
            <ac:picMk id="4" creationId="{5A38008E-7699-5D94-58C4-17B524720184}"/>
          </ac:picMkLst>
        </pc:picChg>
      </pc:sldChg>
      <pc:sldChg chg="add del">
        <pc:chgData name="Erika Mesa" userId="1e13ce8e-f321-4f02-b505-467a37f9d628" providerId="ADAL" clId="{1E3FC7A2-3907-4676-B697-14B2843D6407}" dt="2025-05-06T10:24:40.558" v="483"/>
        <pc:sldMkLst>
          <pc:docMk/>
          <pc:sldMk cId="2142841665" sldId="388"/>
        </pc:sldMkLst>
      </pc:sldChg>
      <pc:sldChg chg="addSp delSp modSp add mod">
        <pc:chgData name="Erika Mesa" userId="1e13ce8e-f321-4f02-b505-467a37f9d628" providerId="ADAL" clId="{1E3FC7A2-3907-4676-B697-14B2843D6407}" dt="2025-05-06T10:25:28.640" v="520" actId="20577"/>
        <pc:sldMkLst>
          <pc:docMk/>
          <pc:sldMk cId="4169094119" sldId="389"/>
        </pc:sldMkLst>
        <pc:spChg chg="add mod">
          <ac:chgData name="Erika Mesa" userId="1e13ce8e-f321-4f02-b505-467a37f9d628" providerId="ADAL" clId="{1E3FC7A2-3907-4676-B697-14B2843D6407}" dt="2025-05-06T10:25:20.249" v="493" actId="1076"/>
          <ac:spMkLst>
            <pc:docMk/>
            <pc:sldMk cId="4169094119" sldId="389"/>
            <ac:spMk id="5" creationId="{505FC830-E01B-227A-F8B2-33C9159A92EC}"/>
          </ac:spMkLst>
        </pc:spChg>
        <pc:spChg chg="mod">
          <ac:chgData name="Erika Mesa" userId="1e13ce8e-f321-4f02-b505-467a37f9d628" providerId="ADAL" clId="{1E3FC7A2-3907-4676-B697-14B2843D6407}" dt="2025-05-06T10:25:28.640" v="520" actId="20577"/>
          <ac:spMkLst>
            <pc:docMk/>
            <pc:sldMk cId="4169094119" sldId="389"/>
            <ac:spMk id="11" creationId="{B08A71C7-8056-8BB7-D4CF-E196CB18E86D}"/>
          </ac:spMkLst>
        </pc:spChg>
        <pc:picChg chg="add mod">
          <ac:chgData name="Erika Mesa" userId="1e13ce8e-f321-4f02-b505-467a37f9d628" providerId="ADAL" clId="{1E3FC7A2-3907-4676-B697-14B2843D6407}" dt="2025-05-06T10:25:11.231" v="490" actId="1076"/>
          <ac:picMkLst>
            <pc:docMk/>
            <pc:sldMk cId="4169094119" sldId="389"/>
            <ac:picMk id="6" creationId="{D3A3C863-91D2-0B18-8878-82A769326A2D}"/>
          </ac:picMkLst>
        </pc:picChg>
      </pc:sldChg>
      <pc:sldChg chg="addSp delSp modSp add mod">
        <pc:chgData name="Erika Mesa" userId="1e13ce8e-f321-4f02-b505-467a37f9d628" providerId="ADAL" clId="{1E3FC7A2-3907-4676-B697-14B2843D6407}" dt="2025-05-06T10:34:06.672" v="582" actId="1076"/>
        <pc:sldMkLst>
          <pc:docMk/>
          <pc:sldMk cId="1424408438" sldId="390"/>
        </pc:sldMkLst>
        <pc:spChg chg="add mod">
          <ac:chgData name="Erika Mesa" userId="1e13ce8e-f321-4f02-b505-467a37f9d628" providerId="ADAL" clId="{1E3FC7A2-3907-4676-B697-14B2843D6407}" dt="2025-05-06T10:33:00.226" v="557" actId="14100"/>
          <ac:spMkLst>
            <pc:docMk/>
            <pc:sldMk cId="1424408438" sldId="390"/>
            <ac:spMk id="2" creationId="{4AA7B98F-0274-D9E3-2337-2DD0098E06FB}"/>
          </ac:spMkLst>
        </pc:spChg>
        <pc:spChg chg="add del">
          <ac:chgData name="Erika Mesa" userId="1e13ce8e-f321-4f02-b505-467a37f9d628" providerId="ADAL" clId="{1E3FC7A2-3907-4676-B697-14B2843D6407}" dt="2025-05-06T10:30:50.596" v="523" actId="478"/>
          <ac:spMkLst>
            <pc:docMk/>
            <pc:sldMk cId="1424408438" sldId="390"/>
            <ac:spMk id="3" creationId="{89F6B65F-2E2D-7E82-1CA8-781B29FCE631}"/>
          </ac:spMkLst>
        </pc:spChg>
        <pc:spChg chg="mod">
          <ac:chgData name="Erika Mesa" userId="1e13ce8e-f321-4f02-b505-467a37f9d628" providerId="ADAL" clId="{1E3FC7A2-3907-4676-B697-14B2843D6407}" dt="2025-05-06T10:32:16.846" v="550" actId="20577"/>
          <ac:spMkLst>
            <pc:docMk/>
            <pc:sldMk cId="1424408438" sldId="390"/>
            <ac:spMk id="11" creationId="{36BC22B4-A3ED-785F-0DFE-CA05DA808575}"/>
          </ac:spMkLst>
        </pc:spChg>
        <pc:picChg chg="add mod modCrop">
          <ac:chgData name="Erika Mesa" userId="1e13ce8e-f321-4f02-b505-467a37f9d628" providerId="ADAL" clId="{1E3FC7A2-3907-4676-B697-14B2843D6407}" dt="2025-05-06T10:34:06.672" v="582" actId="1076"/>
          <ac:picMkLst>
            <pc:docMk/>
            <pc:sldMk cId="1424408438" sldId="390"/>
            <ac:picMk id="8" creationId="{18C1B84C-FA30-983E-C8E3-9EC0DD7ACB1A}"/>
          </ac:picMkLst>
        </pc:picChg>
      </pc:sldChg>
      <pc:sldMasterChg chg="delSldLayout">
        <pc:chgData name="Erika Mesa" userId="1e13ce8e-f321-4f02-b505-467a37f9d628" providerId="ADAL" clId="{1E3FC7A2-3907-4676-B697-14B2843D6407}" dt="2025-05-06T09:16:29.668" v="115" actId="47"/>
        <pc:sldMasterMkLst>
          <pc:docMk/>
          <pc:sldMasterMk cId="979214441" sldId="2147483667"/>
        </pc:sldMasterMkLst>
        <pc:sldLayoutChg chg="del">
          <pc:chgData name="Erika Mesa" userId="1e13ce8e-f321-4f02-b505-467a37f9d628" providerId="ADAL" clId="{1E3FC7A2-3907-4676-B697-14B2843D6407}" dt="2025-05-06T09:16:29.668" v="115" actId="47"/>
          <pc:sldLayoutMkLst>
            <pc:docMk/>
            <pc:sldMasterMk cId="979214441" sldId="2147483667"/>
            <pc:sldLayoutMk cId="551449771" sldId="2147483673"/>
          </pc:sldLayoutMkLst>
        </pc:sldLayoutChg>
      </pc:sldMasterChg>
    </pc:docChg>
  </pc:docChgLst>
  <pc:docChgLst>
    <pc:chgData name="Charly Pierluigi" userId="81fb6f91-4e1a-468e-8303-904b88cb52f0" providerId="ADAL" clId="{31A267BE-FB17-44F9-8707-664EE05455B8}"/>
    <pc:docChg chg="modSld">
      <pc:chgData name="Charly Pierluigi" userId="81fb6f91-4e1a-468e-8303-904b88cb52f0" providerId="ADAL" clId="{31A267BE-FB17-44F9-8707-664EE05455B8}" dt="2025-06-16T14:41:18.177" v="0" actId="20577"/>
      <pc:docMkLst>
        <pc:docMk/>
      </pc:docMkLst>
      <pc:sldChg chg="modSp mod">
        <pc:chgData name="Charly Pierluigi" userId="81fb6f91-4e1a-468e-8303-904b88cb52f0" providerId="ADAL" clId="{31A267BE-FB17-44F9-8707-664EE05455B8}" dt="2025-06-16T14:41:18.177" v="0" actId="20577"/>
        <pc:sldMkLst>
          <pc:docMk/>
          <pc:sldMk cId="752778457" sldId="393"/>
        </pc:sldMkLst>
        <pc:spChg chg="mod">
          <ac:chgData name="Charly Pierluigi" userId="81fb6f91-4e1a-468e-8303-904b88cb52f0" providerId="ADAL" clId="{31A267BE-FB17-44F9-8707-664EE05455B8}" dt="2025-06-16T14:41:18.177" v="0" actId="20577"/>
          <ac:spMkLst>
            <pc:docMk/>
            <pc:sldMk cId="752778457" sldId="393"/>
            <ac:spMk id="11" creationId="{182B0B47-C20A-B9B6-009E-650AE11A8F2C}"/>
          </ac:spMkLst>
        </pc:spChg>
      </pc:sldChg>
    </pc:docChg>
  </pc:docChgLst>
  <pc:docChgLst>
    <pc:chgData name="Erika Mesa" userId="1e13ce8e-f321-4f02-b505-467a37f9d628" providerId="ADAL" clId="{57C750EC-0EFB-43EA-BC18-63442BF1BB9B}"/>
    <pc:docChg chg="undo custSel addSld delSld modSld sldOrd">
      <pc:chgData name="Erika Mesa" userId="1e13ce8e-f321-4f02-b505-467a37f9d628" providerId="ADAL" clId="{57C750EC-0EFB-43EA-BC18-63442BF1BB9B}" dt="2025-06-30T14:56:38.722" v="4249" actId="207"/>
      <pc:docMkLst>
        <pc:docMk/>
      </pc:docMkLst>
      <pc:sldChg chg="modSp mod">
        <pc:chgData name="Erika Mesa" userId="1e13ce8e-f321-4f02-b505-467a37f9d628" providerId="ADAL" clId="{57C750EC-0EFB-43EA-BC18-63442BF1BB9B}" dt="2025-06-30T14:13:45.925" v="1369" actId="113"/>
        <pc:sldMkLst>
          <pc:docMk/>
          <pc:sldMk cId="2164316326" sldId="350"/>
        </pc:sldMkLst>
        <pc:spChg chg="mod">
          <ac:chgData name="Erika Mesa" userId="1e13ce8e-f321-4f02-b505-467a37f9d628" providerId="ADAL" clId="{57C750EC-0EFB-43EA-BC18-63442BF1BB9B}" dt="2025-06-30T14:13:45.925" v="1369" actId="113"/>
          <ac:spMkLst>
            <pc:docMk/>
            <pc:sldMk cId="2164316326" sldId="350"/>
            <ac:spMk id="3" creationId="{00000000-0000-0000-0000-000000000000}"/>
          </ac:spMkLst>
        </pc:spChg>
      </pc:sldChg>
      <pc:sldChg chg="addSp mod">
        <pc:chgData name="Erika Mesa" userId="1e13ce8e-f321-4f02-b505-467a37f9d628" providerId="ADAL" clId="{57C750EC-0EFB-43EA-BC18-63442BF1BB9B}" dt="2025-06-30T12:43:37.430" v="2" actId="22"/>
        <pc:sldMkLst>
          <pc:docMk/>
          <pc:sldMk cId="2106731981" sldId="376"/>
        </pc:sldMkLst>
        <pc:spChg chg="add">
          <ac:chgData name="Erika Mesa" userId="1e13ce8e-f321-4f02-b505-467a37f9d628" providerId="ADAL" clId="{57C750EC-0EFB-43EA-BC18-63442BF1BB9B}" dt="2025-06-30T12:43:37.430" v="2" actId="22"/>
          <ac:spMkLst>
            <pc:docMk/>
            <pc:sldMk cId="2106731981" sldId="376"/>
            <ac:spMk id="4" creationId="{2BE3A06E-F4AC-6F6E-AE74-0D500A513258}"/>
          </ac:spMkLst>
        </pc:spChg>
      </pc:sldChg>
      <pc:sldChg chg="modSp mod ord">
        <pc:chgData name="Erika Mesa" userId="1e13ce8e-f321-4f02-b505-467a37f9d628" providerId="ADAL" clId="{57C750EC-0EFB-43EA-BC18-63442BF1BB9B}" dt="2025-06-30T14:15:53.242" v="1382" actId="1076"/>
        <pc:sldMkLst>
          <pc:docMk/>
          <pc:sldMk cId="2030601303" sldId="378"/>
        </pc:sldMkLst>
        <pc:spChg chg="mod">
          <ac:chgData name="Erika Mesa" userId="1e13ce8e-f321-4f02-b505-467a37f9d628" providerId="ADAL" clId="{57C750EC-0EFB-43EA-BC18-63442BF1BB9B}" dt="2025-06-30T14:15:53.242" v="1382" actId="1076"/>
          <ac:spMkLst>
            <pc:docMk/>
            <pc:sldMk cId="2030601303" sldId="378"/>
            <ac:spMk id="9" creationId="{AF075185-8FC8-4DF0-B682-9B83A9F857D3}"/>
          </ac:spMkLst>
        </pc:spChg>
      </pc:sldChg>
      <pc:sldChg chg="modSp mod">
        <pc:chgData name="Erika Mesa" userId="1e13ce8e-f321-4f02-b505-467a37f9d628" providerId="ADAL" clId="{57C750EC-0EFB-43EA-BC18-63442BF1BB9B}" dt="2025-06-30T13:00:52.190" v="728" actId="20577"/>
        <pc:sldMkLst>
          <pc:docMk/>
          <pc:sldMk cId="2612967550" sldId="384"/>
        </pc:sldMkLst>
        <pc:spChg chg="mod">
          <ac:chgData name="Erika Mesa" userId="1e13ce8e-f321-4f02-b505-467a37f9d628" providerId="ADAL" clId="{57C750EC-0EFB-43EA-BC18-63442BF1BB9B}" dt="2025-06-30T13:00:52.190" v="728" actId="20577"/>
          <ac:spMkLst>
            <pc:docMk/>
            <pc:sldMk cId="2612967550" sldId="384"/>
            <ac:spMk id="5" creationId="{C49352E8-DCEF-5D22-9A64-A2EAC4C7A3DB}"/>
          </ac:spMkLst>
        </pc:spChg>
        <pc:picChg chg="mod">
          <ac:chgData name="Erika Mesa" userId="1e13ce8e-f321-4f02-b505-467a37f9d628" providerId="ADAL" clId="{57C750EC-0EFB-43EA-BC18-63442BF1BB9B}" dt="2025-06-30T12:58:23.749" v="723" actId="1076"/>
          <ac:picMkLst>
            <pc:docMk/>
            <pc:sldMk cId="2612967550" sldId="384"/>
            <ac:picMk id="7" creationId="{BAC20B28-E105-C7C6-C9AD-996AB365E1C0}"/>
          </ac:picMkLst>
        </pc:picChg>
      </pc:sldChg>
      <pc:sldChg chg="modSp mod">
        <pc:chgData name="Erika Mesa" userId="1e13ce8e-f321-4f02-b505-467a37f9d628" providerId="ADAL" clId="{57C750EC-0EFB-43EA-BC18-63442BF1BB9B}" dt="2025-06-30T14:30:53.909" v="2955" actId="14100"/>
        <pc:sldMkLst>
          <pc:docMk/>
          <pc:sldMk cId="1160909612" sldId="387"/>
        </pc:sldMkLst>
        <pc:spChg chg="mod">
          <ac:chgData name="Erika Mesa" userId="1e13ce8e-f321-4f02-b505-467a37f9d628" providerId="ADAL" clId="{57C750EC-0EFB-43EA-BC18-63442BF1BB9B}" dt="2025-06-30T14:30:51.047" v="2954" actId="1076"/>
          <ac:spMkLst>
            <pc:docMk/>
            <pc:sldMk cId="1160909612" sldId="387"/>
            <ac:spMk id="7" creationId="{971105DE-E49F-52E9-1BB6-A085DE56AFE2}"/>
          </ac:spMkLst>
        </pc:spChg>
        <pc:picChg chg="mod">
          <ac:chgData name="Erika Mesa" userId="1e13ce8e-f321-4f02-b505-467a37f9d628" providerId="ADAL" clId="{57C750EC-0EFB-43EA-BC18-63442BF1BB9B}" dt="2025-06-30T14:30:53.909" v="2955" actId="14100"/>
          <ac:picMkLst>
            <pc:docMk/>
            <pc:sldMk cId="1160909612" sldId="387"/>
            <ac:picMk id="9" creationId="{4B034F75-FF0F-362F-F770-82855CF06E36}"/>
          </ac:picMkLst>
        </pc:picChg>
      </pc:sldChg>
      <pc:sldChg chg="modSp mod">
        <pc:chgData name="Erika Mesa" userId="1e13ce8e-f321-4f02-b505-467a37f9d628" providerId="ADAL" clId="{57C750EC-0EFB-43EA-BC18-63442BF1BB9B}" dt="2025-06-30T14:55:41.250" v="4246" actId="207"/>
        <pc:sldMkLst>
          <pc:docMk/>
          <pc:sldMk cId="942000905" sldId="388"/>
        </pc:sldMkLst>
        <pc:spChg chg="mod">
          <ac:chgData name="Erika Mesa" userId="1e13ce8e-f321-4f02-b505-467a37f9d628" providerId="ADAL" clId="{57C750EC-0EFB-43EA-BC18-63442BF1BB9B}" dt="2025-06-30T14:55:41.250" v="4246" actId="207"/>
          <ac:spMkLst>
            <pc:docMk/>
            <pc:sldMk cId="942000905" sldId="388"/>
            <ac:spMk id="2" creationId="{70151453-A869-BFEF-E05C-B02F33F9C905}"/>
          </ac:spMkLst>
        </pc:spChg>
      </pc:sldChg>
      <pc:sldChg chg="addSp modSp mod">
        <pc:chgData name="Erika Mesa" userId="1e13ce8e-f321-4f02-b505-467a37f9d628" providerId="ADAL" clId="{57C750EC-0EFB-43EA-BC18-63442BF1BB9B}" dt="2025-06-30T14:34:34.223" v="3254" actId="20577"/>
        <pc:sldMkLst>
          <pc:docMk/>
          <pc:sldMk cId="4169094119" sldId="389"/>
        </pc:sldMkLst>
        <pc:spChg chg="add mod">
          <ac:chgData name="Erika Mesa" userId="1e13ce8e-f321-4f02-b505-467a37f9d628" providerId="ADAL" clId="{57C750EC-0EFB-43EA-BC18-63442BF1BB9B}" dt="2025-06-30T14:20:26.503" v="1656"/>
          <ac:spMkLst>
            <pc:docMk/>
            <pc:sldMk cId="4169094119" sldId="389"/>
            <ac:spMk id="2" creationId="{EA4F3564-B826-9B6F-9EE8-BE2322E10CF4}"/>
          </ac:spMkLst>
        </pc:spChg>
        <pc:spChg chg="mod">
          <ac:chgData name="Erika Mesa" userId="1e13ce8e-f321-4f02-b505-467a37f9d628" providerId="ADAL" clId="{57C750EC-0EFB-43EA-BC18-63442BF1BB9B}" dt="2025-06-30T14:34:34.223" v="3254" actId="20577"/>
          <ac:spMkLst>
            <pc:docMk/>
            <pc:sldMk cId="4169094119" sldId="389"/>
            <ac:spMk id="5" creationId="{505FC830-E01B-227A-F8B2-33C9159A92EC}"/>
          </ac:spMkLst>
        </pc:spChg>
      </pc:sldChg>
      <pc:sldChg chg="modSp mod">
        <pc:chgData name="Erika Mesa" userId="1e13ce8e-f321-4f02-b505-467a37f9d628" providerId="ADAL" clId="{57C750EC-0EFB-43EA-BC18-63442BF1BB9B}" dt="2025-06-30T14:55:49.736" v="4247" actId="207"/>
        <pc:sldMkLst>
          <pc:docMk/>
          <pc:sldMk cId="1424408438" sldId="390"/>
        </pc:sldMkLst>
        <pc:spChg chg="mod">
          <ac:chgData name="Erika Mesa" userId="1e13ce8e-f321-4f02-b505-467a37f9d628" providerId="ADAL" clId="{57C750EC-0EFB-43EA-BC18-63442BF1BB9B}" dt="2025-06-30T14:55:49.736" v="4247" actId="207"/>
          <ac:spMkLst>
            <pc:docMk/>
            <pc:sldMk cId="1424408438" sldId="390"/>
            <ac:spMk id="2" creationId="{4AA7B98F-0274-D9E3-2337-2DD0098E06FB}"/>
          </ac:spMkLst>
        </pc:spChg>
      </pc:sldChg>
      <pc:sldChg chg="modSp mod">
        <pc:chgData name="Erika Mesa" userId="1e13ce8e-f321-4f02-b505-467a37f9d628" providerId="ADAL" clId="{57C750EC-0EFB-43EA-BC18-63442BF1BB9B}" dt="2025-06-30T14:56:17.251" v="4248" actId="207"/>
        <pc:sldMkLst>
          <pc:docMk/>
          <pc:sldMk cId="752778457" sldId="393"/>
        </pc:sldMkLst>
        <pc:spChg chg="mod">
          <ac:chgData name="Erika Mesa" userId="1e13ce8e-f321-4f02-b505-467a37f9d628" providerId="ADAL" clId="{57C750EC-0EFB-43EA-BC18-63442BF1BB9B}" dt="2025-06-30T14:56:17.251" v="4248" actId="207"/>
          <ac:spMkLst>
            <pc:docMk/>
            <pc:sldMk cId="752778457" sldId="393"/>
            <ac:spMk id="2" creationId="{E7D98D35-E57C-C3C9-434C-15200922BE94}"/>
          </ac:spMkLst>
        </pc:spChg>
      </pc:sldChg>
      <pc:sldChg chg="addSp delSp modSp del mod">
        <pc:chgData name="Erika Mesa" userId="1e13ce8e-f321-4f02-b505-467a37f9d628" providerId="ADAL" clId="{57C750EC-0EFB-43EA-BC18-63442BF1BB9B}" dt="2025-06-30T14:05:42.431" v="1323" actId="47"/>
        <pc:sldMkLst>
          <pc:docMk/>
          <pc:sldMk cId="3230418594" sldId="395"/>
        </pc:sldMkLst>
        <pc:spChg chg="mod">
          <ac:chgData name="Erika Mesa" userId="1e13ce8e-f321-4f02-b505-467a37f9d628" providerId="ADAL" clId="{57C750EC-0EFB-43EA-BC18-63442BF1BB9B}" dt="2025-06-30T13:53:55.230" v="966" actId="1076"/>
          <ac:spMkLst>
            <pc:docMk/>
            <pc:sldMk cId="3230418594" sldId="395"/>
            <ac:spMk id="2" creationId="{6810B085-876C-D6F0-3051-6705F61F51A3}"/>
          </ac:spMkLst>
        </pc:spChg>
        <pc:spChg chg="add del mod">
          <ac:chgData name="Erika Mesa" userId="1e13ce8e-f321-4f02-b505-467a37f9d628" providerId="ADAL" clId="{57C750EC-0EFB-43EA-BC18-63442BF1BB9B}" dt="2025-06-30T13:53:51.284" v="965" actId="478"/>
          <ac:spMkLst>
            <pc:docMk/>
            <pc:sldMk cId="3230418594" sldId="395"/>
            <ac:spMk id="3" creationId="{C6773B68-FF93-45BF-E826-B25021B39FCC}"/>
          </ac:spMkLst>
        </pc:spChg>
        <pc:spChg chg="mod">
          <ac:chgData name="Erika Mesa" userId="1e13ce8e-f321-4f02-b505-467a37f9d628" providerId="ADAL" clId="{57C750EC-0EFB-43EA-BC18-63442BF1BB9B}" dt="2025-06-30T13:53:55.230" v="966" actId="1076"/>
          <ac:spMkLst>
            <pc:docMk/>
            <pc:sldMk cId="3230418594" sldId="395"/>
            <ac:spMk id="7" creationId="{DD12BB96-D571-F144-D973-67725DE0546A}"/>
          </ac:spMkLst>
        </pc:spChg>
        <pc:spChg chg="mod">
          <ac:chgData name="Erika Mesa" userId="1e13ce8e-f321-4f02-b505-467a37f9d628" providerId="ADAL" clId="{57C750EC-0EFB-43EA-BC18-63442BF1BB9B}" dt="2025-06-30T13:53:55.230" v="966" actId="1076"/>
          <ac:spMkLst>
            <pc:docMk/>
            <pc:sldMk cId="3230418594" sldId="395"/>
            <ac:spMk id="8" creationId="{B07877BC-27D1-DA7C-53E3-EBFCA328FE6E}"/>
          </ac:spMkLst>
        </pc:spChg>
        <pc:spChg chg="mod">
          <ac:chgData name="Erika Mesa" userId="1e13ce8e-f321-4f02-b505-467a37f9d628" providerId="ADAL" clId="{57C750EC-0EFB-43EA-BC18-63442BF1BB9B}" dt="2025-06-30T13:53:55.230" v="966" actId="1076"/>
          <ac:spMkLst>
            <pc:docMk/>
            <pc:sldMk cId="3230418594" sldId="395"/>
            <ac:spMk id="9" creationId="{849A89F5-45A1-33C3-087F-4C385DCA30A1}"/>
          </ac:spMkLst>
        </pc:spChg>
        <pc:spChg chg="mod">
          <ac:chgData name="Erika Mesa" userId="1e13ce8e-f321-4f02-b505-467a37f9d628" providerId="ADAL" clId="{57C750EC-0EFB-43EA-BC18-63442BF1BB9B}" dt="2025-06-30T13:53:55.230" v="966" actId="1076"/>
          <ac:spMkLst>
            <pc:docMk/>
            <pc:sldMk cId="3230418594" sldId="395"/>
            <ac:spMk id="13" creationId="{7FB334C2-CCBD-E9D0-2A90-DE6801FC6E60}"/>
          </ac:spMkLst>
        </pc:spChg>
        <pc:spChg chg="mod">
          <ac:chgData name="Erika Mesa" userId="1e13ce8e-f321-4f02-b505-467a37f9d628" providerId="ADAL" clId="{57C750EC-0EFB-43EA-BC18-63442BF1BB9B}" dt="2025-06-30T13:53:55.230" v="966" actId="1076"/>
          <ac:spMkLst>
            <pc:docMk/>
            <pc:sldMk cId="3230418594" sldId="395"/>
            <ac:spMk id="14" creationId="{2DA397ED-C8ED-A2FC-1D98-56A28919FA6E}"/>
          </ac:spMkLst>
        </pc:spChg>
        <pc:spChg chg="mod">
          <ac:chgData name="Erika Mesa" userId="1e13ce8e-f321-4f02-b505-467a37f9d628" providerId="ADAL" clId="{57C750EC-0EFB-43EA-BC18-63442BF1BB9B}" dt="2025-06-30T13:53:55.230" v="966" actId="1076"/>
          <ac:spMkLst>
            <pc:docMk/>
            <pc:sldMk cId="3230418594" sldId="395"/>
            <ac:spMk id="15" creationId="{9764DA66-D51A-4CCF-6EBF-BD8025070442}"/>
          </ac:spMkLst>
        </pc:spChg>
        <pc:spChg chg="mod">
          <ac:chgData name="Erika Mesa" userId="1e13ce8e-f321-4f02-b505-467a37f9d628" providerId="ADAL" clId="{57C750EC-0EFB-43EA-BC18-63442BF1BB9B}" dt="2025-06-30T13:53:55.230" v="966" actId="1076"/>
          <ac:spMkLst>
            <pc:docMk/>
            <pc:sldMk cId="3230418594" sldId="395"/>
            <ac:spMk id="16" creationId="{A6615F9C-0B66-6D4C-6F3B-E7C032306B32}"/>
          </ac:spMkLst>
        </pc:spChg>
        <pc:spChg chg="mod">
          <ac:chgData name="Erika Mesa" userId="1e13ce8e-f321-4f02-b505-467a37f9d628" providerId="ADAL" clId="{57C750EC-0EFB-43EA-BC18-63442BF1BB9B}" dt="2025-06-30T13:53:55.230" v="966" actId="1076"/>
          <ac:spMkLst>
            <pc:docMk/>
            <pc:sldMk cId="3230418594" sldId="395"/>
            <ac:spMk id="17" creationId="{08E28CBD-05C1-9650-B6B5-C66100A1CD80}"/>
          </ac:spMkLst>
        </pc:spChg>
        <pc:spChg chg="mod">
          <ac:chgData name="Erika Mesa" userId="1e13ce8e-f321-4f02-b505-467a37f9d628" providerId="ADAL" clId="{57C750EC-0EFB-43EA-BC18-63442BF1BB9B}" dt="2025-06-30T13:53:55.230" v="966" actId="1076"/>
          <ac:spMkLst>
            <pc:docMk/>
            <pc:sldMk cId="3230418594" sldId="395"/>
            <ac:spMk id="18" creationId="{463D12F1-99AB-B398-9758-BC35B98D50EE}"/>
          </ac:spMkLst>
        </pc:spChg>
      </pc:sldChg>
      <pc:sldChg chg="addSp delSp modSp add del mod">
        <pc:chgData name="Erika Mesa" userId="1e13ce8e-f321-4f02-b505-467a37f9d628" providerId="ADAL" clId="{57C750EC-0EFB-43EA-BC18-63442BF1BB9B}" dt="2025-06-30T14:15:34.580" v="1380" actId="403"/>
        <pc:sldMkLst>
          <pc:docMk/>
          <pc:sldMk cId="3331322799" sldId="396"/>
        </pc:sldMkLst>
        <pc:spChg chg="add mod">
          <ac:chgData name="Erika Mesa" userId="1e13ce8e-f321-4f02-b505-467a37f9d628" providerId="ADAL" clId="{57C750EC-0EFB-43EA-BC18-63442BF1BB9B}" dt="2025-06-30T12:44:16.940" v="4"/>
          <ac:spMkLst>
            <pc:docMk/>
            <pc:sldMk cId="3331322799" sldId="396"/>
            <ac:spMk id="4" creationId="{27CEB5E0-9235-C43C-4D49-8AB7B7252C9A}"/>
          </ac:spMkLst>
        </pc:spChg>
        <pc:spChg chg="mod">
          <ac:chgData name="Erika Mesa" userId="1e13ce8e-f321-4f02-b505-467a37f9d628" providerId="ADAL" clId="{57C750EC-0EFB-43EA-BC18-63442BF1BB9B}" dt="2025-06-30T12:46:17.021" v="39" actId="14100"/>
          <ac:spMkLst>
            <pc:docMk/>
            <pc:sldMk cId="3331322799" sldId="396"/>
            <ac:spMk id="6" creationId="{F856E08D-F64A-44E0-D236-EBBE6D5715ED}"/>
          </ac:spMkLst>
        </pc:spChg>
        <pc:spChg chg="mod">
          <ac:chgData name="Erika Mesa" userId="1e13ce8e-f321-4f02-b505-467a37f9d628" providerId="ADAL" clId="{57C750EC-0EFB-43EA-BC18-63442BF1BB9B}" dt="2025-06-30T14:15:34.580" v="1380" actId="403"/>
          <ac:spMkLst>
            <pc:docMk/>
            <pc:sldMk cId="3331322799" sldId="396"/>
            <ac:spMk id="7" creationId="{6BFA22CE-EC5F-3C76-0DB5-03AE30B19E96}"/>
          </ac:spMkLst>
        </pc:spChg>
        <pc:spChg chg="mod">
          <ac:chgData name="Erika Mesa" userId="1e13ce8e-f321-4f02-b505-467a37f9d628" providerId="ADAL" clId="{57C750EC-0EFB-43EA-BC18-63442BF1BB9B}" dt="2025-06-30T12:46:44.763" v="44" actId="1076"/>
          <ac:spMkLst>
            <pc:docMk/>
            <pc:sldMk cId="3331322799" sldId="396"/>
            <ac:spMk id="8" creationId="{344B9BF8-2F5A-2A41-5355-B99E603FEC07}"/>
          </ac:spMkLst>
        </pc:spChg>
        <pc:spChg chg="add del mod">
          <ac:chgData name="Erika Mesa" userId="1e13ce8e-f321-4f02-b505-467a37f9d628" providerId="ADAL" clId="{57C750EC-0EFB-43EA-BC18-63442BF1BB9B}" dt="2025-06-30T12:44:25.217" v="6" actId="478"/>
          <ac:spMkLst>
            <pc:docMk/>
            <pc:sldMk cId="3331322799" sldId="396"/>
            <ac:spMk id="9" creationId="{23FF32EE-15BC-0085-6DDB-71FE39F2331C}"/>
          </ac:spMkLst>
        </pc:spChg>
        <pc:spChg chg="add del">
          <ac:chgData name="Erika Mesa" userId="1e13ce8e-f321-4f02-b505-467a37f9d628" providerId="ADAL" clId="{57C750EC-0EFB-43EA-BC18-63442BF1BB9B}" dt="2025-06-30T12:44:38.497" v="10" actId="478"/>
          <ac:spMkLst>
            <pc:docMk/>
            <pc:sldMk cId="3331322799" sldId="396"/>
            <ac:spMk id="10" creationId="{4FF04B03-E32D-A3D6-5E0C-859B8A640DD6}"/>
          </ac:spMkLst>
        </pc:spChg>
        <pc:spChg chg="mod">
          <ac:chgData name="Erika Mesa" userId="1e13ce8e-f321-4f02-b505-467a37f9d628" providerId="ADAL" clId="{57C750EC-0EFB-43EA-BC18-63442BF1BB9B}" dt="2025-06-30T12:46:44.763" v="44" actId="1076"/>
          <ac:spMkLst>
            <pc:docMk/>
            <pc:sldMk cId="3331322799" sldId="396"/>
            <ac:spMk id="11" creationId="{F21EE042-0C2B-0798-B459-A7277E5A11B8}"/>
          </ac:spMkLst>
        </pc:spChg>
        <pc:spChg chg="mod">
          <ac:chgData name="Erika Mesa" userId="1e13ce8e-f321-4f02-b505-467a37f9d628" providerId="ADAL" clId="{57C750EC-0EFB-43EA-BC18-63442BF1BB9B}" dt="2025-06-30T12:47:20.680" v="45" actId="208"/>
          <ac:spMkLst>
            <pc:docMk/>
            <pc:sldMk cId="3331322799" sldId="396"/>
            <ac:spMk id="12" creationId="{4C9E59E6-627E-B0C2-B13F-C102C1C07114}"/>
          </ac:spMkLst>
        </pc:spChg>
        <pc:spChg chg="add del mod">
          <ac:chgData name="Erika Mesa" userId="1e13ce8e-f321-4f02-b505-467a37f9d628" providerId="ADAL" clId="{57C750EC-0EFB-43EA-BC18-63442BF1BB9B}" dt="2025-06-30T12:44:40.951" v="11" actId="478"/>
          <ac:spMkLst>
            <pc:docMk/>
            <pc:sldMk cId="3331322799" sldId="396"/>
            <ac:spMk id="14" creationId="{15F5CD71-2A02-5F6D-F5E2-2E69714AB700}"/>
          </ac:spMkLst>
        </pc:spChg>
        <pc:picChg chg="del">
          <ac:chgData name="Erika Mesa" userId="1e13ce8e-f321-4f02-b505-467a37f9d628" providerId="ADAL" clId="{57C750EC-0EFB-43EA-BC18-63442BF1BB9B}" dt="2025-06-30T12:44:35.673" v="9" actId="478"/>
          <ac:picMkLst>
            <pc:docMk/>
            <pc:sldMk cId="3331322799" sldId="396"/>
            <ac:picMk id="2" creationId="{A9F25873-2078-203B-FB4C-9AFAECA9EEAA}"/>
          </ac:picMkLst>
        </pc:picChg>
      </pc:sldChg>
      <pc:sldChg chg="addSp delSp modSp new mod ord">
        <pc:chgData name="Erika Mesa" userId="1e13ce8e-f321-4f02-b505-467a37f9d628" providerId="ADAL" clId="{57C750EC-0EFB-43EA-BC18-63442BF1BB9B}" dt="2025-06-30T14:56:38.722" v="4249" actId="207"/>
        <pc:sldMkLst>
          <pc:docMk/>
          <pc:sldMk cId="2798638677" sldId="397"/>
        </pc:sldMkLst>
        <pc:spChg chg="del">
          <ac:chgData name="Erika Mesa" userId="1e13ce8e-f321-4f02-b505-467a37f9d628" providerId="ADAL" clId="{57C750EC-0EFB-43EA-BC18-63442BF1BB9B}" dt="2025-06-30T13:45:20.663" v="731" actId="478"/>
          <ac:spMkLst>
            <pc:docMk/>
            <pc:sldMk cId="2798638677" sldId="397"/>
            <ac:spMk id="2" creationId="{BEFA5568-ADBC-AFF3-7A63-A21B19CB1BFB}"/>
          </ac:spMkLst>
        </pc:spChg>
        <pc:spChg chg="del">
          <ac:chgData name="Erika Mesa" userId="1e13ce8e-f321-4f02-b505-467a37f9d628" providerId="ADAL" clId="{57C750EC-0EFB-43EA-BC18-63442BF1BB9B}" dt="2025-06-30T13:45:19.299" v="730" actId="478"/>
          <ac:spMkLst>
            <pc:docMk/>
            <pc:sldMk cId="2798638677" sldId="397"/>
            <ac:spMk id="4" creationId="{9AEA5E3D-6760-6EB3-C9F5-406CB041235B}"/>
          </ac:spMkLst>
        </pc:spChg>
        <pc:spChg chg="del">
          <ac:chgData name="Erika Mesa" userId="1e13ce8e-f321-4f02-b505-467a37f9d628" providerId="ADAL" clId="{57C750EC-0EFB-43EA-BC18-63442BF1BB9B}" dt="2025-06-30T13:45:22.811" v="732" actId="478"/>
          <ac:spMkLst>
            <pc:docMk/>
            <pc:sldMk cId="2798638677" sldId="397"/>
            <ac:spMk id="5" creationId="{C32352EA-45CA-FF85-6B9C-49E3AAD52B66}"/>
          </ac:spMkLst>
        </pc:spChg>
        <pc:spChg chg="del">
          <ac:chgData name="Erika Mesa" userId="1e13ce8e-f321-4f02-b505-467a37f9d628" providerId="ADAL" clId="{57C750EC-0EFB-43EA-BC18-63442BF1BB9B}" dt="2025-06-30T13:45:25.440" v="735" actId="478"/>
          <ac:spMkLst>
            <pc:docMk/>
            <pc:sldMk cId="2798638677" sldId="397"/>
            <ac:spMk id="6" creationId="{AD0BAC0A-1F0D-0C1D-74B5-25A9992F1709}"/>
          </ac:spMkLst>
        </pc:spChg>
        <pc:spChg chg="del">
          <ac:chgData name="Erika Mesa" userId="1e13ce8e-f321-4f02-b505-467a37f9d628" providerId="ADAL" clId="{57C750EC-0EFB-43EA-BC18-63442BF1BB9B}" dt="2025-06-30T13:45:23.762" v="733" actId="478"/>
          <ac:spMkLst>
            <pc:docMk/>
            <pc:sldMk cId="2798638677" sldId="397"/>
            <ac:spMk id="7" creationId="{732548F4-EBA6-07F9-1EEA-790CBF97F664}"/>
          </ac:spMkLst>
        </pc:spChg>
        <pc:spChg chg="del">
          <ac:chgData name="Erika Mesa" userId="1e13ce8e-f321-4f02-b505-467a37f9d628" providerId="ADAL" clId="{57C750EC-0EFB-43EA-BC18-63442BF1BB9B}" dt="2025-06-30T13:45:24.838" v="734" actId="478"/>
          <ac:spMkLst>
            <pc:docMk/>
            <pc:sldMk cId="2798638677" sldId="397"/>
            <ac:spMk id="8" creationId="{56656E18-2540-04AA-EC9F-58396CAA4157}"/>
          </ac:spMkLst>
        </pc:spChg>
        <pc:spChg chg="add mod">
          <ac:chgData name="Erika Mesa" userId="1e13ce8e-f321-4f02-b505-467a37f9d628" providerId="ADAL" clId="{57C750EC-0EFB-43EA-BC18-63442BF1BB9B}" dt="2025-06-30T14:16:07.164" v="1386" actId="1076"/>
          <ac:spMkLst>
            <pc:docMk/>
            <pc:sldMk cId="2798638677" sldId="397"/>
            <ac:spMk id="9" creationId="{AAEF7CE0-15F5-0529-4969-E0A3D450256F}"/>
          </ac:spMkLst>
        </pc:spChg>
        <pc:spChg chg="add mod">
          <ac:chgData name="Erika Mesa" userId="1e13ce8e-f321-4f02-b505-467a37f9d628" providerId="ADAL" clId="{57C750EC-0EFB-43EA-BC18-63442BF1BB9B}" dt="2025-06-30T14:56:38.722" v="4249" actId="207"/>
          <ac:spMkLst>
            <pc:docMk/>
            <pc:sldMk cId="2798638677" sldId="397"/>
            <ac:spMk id="10" creationId="{3F7DED7E-543B-3C84-F492-476CB2C81DC4}"/>
          </ac:spMkLst>
        </pc:spChg>
        <pc:picChg chg="add mod modCrop">
          <ac:chgData name="Erika Mesa" userId="1e13ce8e-f321-4f02-b505-467a37f9d628" providerId="ADAL" clId="{57C750EC-0EFB-43EA-BC18-63442BF1BB9B}" dt="2025-06-30T14:18:54.298" v="1590" actId="1076"/>
          <ac:picMkLst>
            <pc:docMk/>
            <pc:sldMk cId="2798638677" sldId="397"/>
            <ac:picMk id="12" creationId="{85952FFC-4E25-2E5B-A21C-93EC7E945D47}"/>
          </ac:picMkLst>
        </pc:picChg>
      </pc:sldChg>
      <pc:sldChg chg="addSp delSp modSp add mod">
        <pc:chgData name="Erika Mesa" userId="1e13ce8e-f321-4f02-b505-467a37f9d628" providerId="ADAL" clId="{57C750EC-0EFB-43EA-BC18-63442BF1BB9B}" dt="2025-06-30T14:12:07.593" v="1355" actId="1076"/>
        <pc:sldMkLst>
          <pc:docMk/>
          <pc:sldMk cId="1951416623" sldId="398"/>
        </pc:sldMkLst>
        <pc:spChg chg="del">
          <ac:chgData name="Erika Mesa" userId="1e13ce8e-f321-4f02-b505-467a37f9d628" providerId="ADAL" clId="{57C750EC-0EFB-43EA-BC18-63442BF1BB9B}" dt="2025-06-30T13:53:59.127" v="967" actId="478"/>
          <ac:spMkLst>
            <pc:docMk/>
            <pc:sldMk cId="1951416623" sldId="398"/>
            <ac:spMk id="2" creationId="{F188033B-EF70-1C00-7445-2D1D1D75F64D}"/>
          </ac:spMkLst>
        </pc:spChg>
        <pc:spChg chg="mod">
          <ac:chgData name="Erika Mesa" userId="1e13ce8e-f321-4f02-b505-467a37f9d628" providerId="ADAL" clId="{57C750EC-0EFB-43EA-BC18-63442BF1BB9B}" dt="2025-06-30T14:08:48.895" v="1332" actId="1076"/>
          <ac:spMkLst>
            <pc:docMk/>
            <pc:sldMk cId="1951416623" sldId="398"/>
            <ac:spMk id="3" creationId="{1E40567F-C950-416C-DDF8-B5203546ED24}"/>
          </ac:spMkLst>
        </pc:spChg>
        <pc:spChg chg="add mod">
          <ac:chgData name="Erika Mesa" userId="1e13ce8e-f321-4f02-b505-467a37f9d628" providerId="ADAL" clId="{57C750EC-0EFB-43EA-BC18-63442BF1BB9B}" dt="2025-06-30T13:56:07.620" v="1036" actId="113"/>
          <ac:spMkLst>
            <pc:docMk/>
            <pc:sldMk cId="1951416623" sldId="398"/>
            <ac:spMk id="4" creationId="{37E62401-992E-6916-31F2-3F0891B25B45}"/>
          </ac:spMkLst>
        </pc:spChg>
        <pc:spChg chg="add del mod">
          <ac:chgData name="Erika Mesa" userId="1e13ce8e-f321-4f02-b505-467a37f9d628" providerId="ADAL" clId="{57C750EC-0EFB-43EA-BC18-63442BF1BB9B}" dt="2025-06-30T13:56:15.988" v="1038" actId="478"/>
          <ac:spMkLst>
            <pc:docMk/>
            <pc:sldMk cId="1951416623" sldId="398"/>
            <ac:spMk id="5" creationId="{511C75A4-ACC9-B202-5FD6-DAD240DF6A94}"/>
          </ac:spMkLst>
        </pc:spChg>
        <pc:spChg chg="add del mod">
          <ac:chgData name="Erika Mesa" userId="1e13ce8e-f321-4f02-b505-467a37f9d628" providerId="ADAL" clId="{57C750EC-0EFB-43EA-BC18-63442BF1BB9B}" dt="2025-06-30T13:56:15.988" v="1038" actId="478"/>
          <ac:spMkLst>
            <pc:docMk/>
            <pc:sldMk cId="1951416623" sldId="398"/>
            <ac:spMk id="6" creationId="{80A50477-C4A5-432F-5D72-20795405F406}"/>
          </ac:spMkLst>
        </pc:spChg>
        <pc:spChg chg="del">
          <ac:chgData name="Erika Mesa" userId="1e13ce8e-f321-4f02-b505-467a37f9d628" providerId="ADAL" clId="{57C750EC-0EFB-43EA-BC18-63442BF1BB9B}" dt="2025-06-30T13:53:59.127" v="967" actId="478"/>
          <ac:spMkLst>
            <pc:docMk/>
            <pc:sldMk cId="1951416623" sldId="398"/>
            <ac:spMk id="7" creationId="{737B6800-A67B-B5D3-4153-59E6E3E01723}"/>
          </ac:spMkLst>
        </pc:spChg>
        <pc:spChg chg="del">
          <ac:chgData name="Erika Mesa" userId="1e13ce8e-f321-4f02-b505-467a37f9d628" providerId="ADAL" clId="{57C750EC-0EFB-43EA-BC18-63442BF1BB9B}" dt="2025-06-30T13:53:59.127" v="967" actId="478"/>
          <ac:spMkLst>
            <pc:docMk/>
            <pc:sldMk cId="1951416623" sldId="398"/>
            <ac:spMk id="8" creationId="{6035FC12-89EB-D474-15B7-42B0F04798F8}"/>
          </ac:spMkLst>
        </pc:spChg>
        <pc:spChg chg="del">
          <ac:chgData name="Erika Mesa" userId="1e13ce8e-f321-4f02-b505-467a37f9d628" providerId="ADAL" clId="{57C750EC-0EFB-43EA-BC18-63442BF1BB9B}" dt="2025-06-30T13:53:59.127" v="967" actId="478"/>
          <ac:spMkLst>
            <pc:docMk/>
            <pc:sldMk cId="1951416623" sldId="398"/>
            <ac:spMk id="9" creationId="{7D19D919-53CA-E441-BFC3-2A84DEF21132}"/>
          </ac:spMkLst>
        </pc:spChg>
        <pc:spChg chg="add del mod">
          <ac:chgData name="Erika Mesa" userId="1e13ce8e-f321-4f02-b505-467a37f9d628" providerId="ADAL" clId="{57C750EC-0EFB-43EA-BC18-63442BF1BB9B}" dt="2025-06-30T13:56:18.862" v="1039" actId="478"/>
          <ac:spMkLst>
            <pc:docMk/>
            <pc:sldMk cId="1951416623" sldId="398"/>
            <ac:spMk id="10" creationId="{EDE45AC2-87ED-F556-5C2F-D27CF899C18B}"/>
          </ac:spMkLst>
        </pc:spChg>
        <pc:spChg chg="add del mod">
          <ac:chgData name="Erika Mesa" userId="1e13ce8e-f321-4f02-b505-467a37f9d628" providerId="ADAL" clId="{57C750EC-0EFB-43EA-BC18-63442BF1BB9B}" dt="2025-06-30T13:56:18.862" v="1039" actId="478"/>
          <ac:spMkLst>
            <pc:docMk/>
            <pc:sldMk cId="1951416623" sldId="398"/>
            <ac:spMk id="12" creationId="{FDFDB1DE-7AB3-0568-0EDF-4B40056775FE}"/>
          </ac:spMkLst>
        </pc:spChg>
        <pc:spChg chg="del">
          <ac:chgData name="Erika Mesa" userId="1e13ce8e-f321-4f02-b505-467a37f9d628" providerId="ADAL" clId="{57C750EC-0EFB-43EA-BC18-63442BF1BB9B}" dt="2025-06-30T13:53:59.127" v="967" actId="478"/>
          <ac:spMkLst>
            <pc:docMk/>
            <pc:sldMk cId="1951416623" sldId="398"/>
            <ac:spMk id="13" creationId="{D96BD978-3B38-E81E-B087-58C18CD8F2D1}"/>
          </ac:spMkLst>
        </pc:spChg>
        <pc:spChg chg="del">
          <ac:chgData name="Erika Mesa" userId="1e13ce8e-f321-4f02-b505-467a37f9d628" providerId="ADAL" clId="{57C750EC-0EFB-43EA-BC18-63442BF1BB9B}" dt="2025-06-30T13:53:59.127" v="967" actId="478"/>
          <ac:spMkLst>
            <pc:docMk/>
            <pc:sldMk cId="1951416623" sldId="398"/>
            <ac:spMk id="14" creationId="{E271F562-F9D0-E037-676E-851F95344CA6}"/>
          </ac:spMkLst>
        </pc:spChg>
        <pc:spChg chg="del">
          <ac:chgData name="Erika Mesa" userId="1e13ce8e-f321-4f02-b505-467a37f9d628" providerId="ADAL" clId="{57C750EC-0EFB-43EA-BC18-63442BF1BB9B}" dt="2025-06-30T13:53:59.127" v="967" actId="478"/>
          <ac:spMkLst>
            <pc:docMk/>
            <pc:sldMk cId="1951416623" sldId="398"/>
            <ac:spMk id="15" creationId="{617B144C-BBB5-3AC1-D671-BDB6CC766BD0}"/>
          </ac:spMkLst>
        </pc:spChg>
        <pc:spChg chg="del">
          <ac:chgData name="Erika Mesa" userId="1e13ce8e-f321-4f02-b505-467a37f9d628" providerId="ADAL" clId="{57C750EC-0EFB-43EA-BC18-63442BF1BB9B}" dt="2025-06-30T13:53:59.127" v="967" actId="478"/>
          <ac:spMkLst>
            <pc:docMk/>
            <pc:sldMk cId="1951416623" sldId="398"/>
            <ac:spMk id="16" creationId="{74088850-6E1C-8920-C9F3-7C3A7027ACF6}"/>
          </ac:spMkLst>
        </pc:spChg>
        <pc:spChg chg="del">
          <ac:chgData name="Erika Mesa" userId="1e13ce8e-f321-4f02-b505-467a37f9d628" providerId="ADAL" clId="{57C750EC-0EFB-43EA-BC18-63442BF1BB9B}" dt="2025-06-30T13:53:59.127" v="967" actId="478"/>
          <ac:spMkLst>
            <pc:docMk/>
            <pc:sldMk cId="1951416623" sldId="398"/>
            <ac:spMk id="17" creationId="{F0A97141-483E-36FE-FD85-54A6CC7606B3}"/>
          </ac:spMkLst>
        </pc:spChg>
        <pc:spChg chg="del">
          <ac:chgData name="Erika Mesa" userId="1e13ce8e-f321-4f02-b505-467a37f9d628" providerId="ADAL" clId="{57C750EC-0EFB-43EA-BC18-63442BF1BB9B}" dt="2025-06-30T13:53:59.127" v="967" actId="478"/>
          <ac:spMkLst>
            <pc:docMk/>
            <pc:sldMk cId="1951416623" sldId="398"/>
            <ac:spMk id="18" creationId="{82B35AE4-C64C-4441-6222-13504E945841}"/>
          </ac:spMkLst>
        </pc:spChg>
        <pc:spChg chg="add del mod">
          <ac:chgData name="Erika Mesa" userId="1e13ce8e-f321-4f02-b505-467a37f9d628" providerId="ADAL" clId="{57C750EC-0EFB-43EA-BC18-63442BF1BB9B}" dt="2025-06-30T13:56:30.839" v="1042"/>
          <ac:spMkLst>
            <pc:docMk/>
            <pc:sldMk cId="1951416623" sldId="398"/>
            <ac:spMk id="19" creationId="{39E71338-501B-39B8-C731-FEA1924BF7BD}"/>
          </ac:spMkLst>
        </pc:spChg>
        <pc:spChg chg="add mod">
          <ac:chgData name="Erika Mesa" userId="1e13ce8e-f321-4f02-b505-467a37f9d628" providerId="ADAL" clId="{57C750EC-0EFB-43EA-BC18-63442BF1BB9B}" dt="2025-06-30T14:01:30.993" v="1291" actId="1076"/>
          <ac:spMkLst>
            <pc:docMk/>
            <pc:sldMk cId="1951416623" sldId="398"/>
            <ac:spMk id="20" creationId="{F10B2E10-752A-6928-2529-A3362C8DBACF}"/>
          </ac:spMkLst>
        </pc:spChg>
        <pc:spChg chg="add mod">
          <ac:chgData name="Erika Mesa" userId="1e13ce8e-f321-4f02-b505-467a37f9d628" providerId="ADAL" clId="{57C750EC-0EFB-43EA-BC18-63442BF1BB9B}" dt="2025-06-30T14:10:50.120" v="1344" actId="1076"/>
          <ac:spMkLst>
            <pc:docMk/>
            <pc:sldMk cId="1951416623" sldId="398"/>
            <ac:spMk id="21" creationId="{D60487D9-3EE1-D0C8-C4D4-F92723D05658}"/>
          </ac:spMkLst>
        </pc:spChg>
        <pc:spChg chg="add mod">
          <ac:chgData name="Erika Mesa" userId="1e13ce8e-f321-4f02-b505-467a37f9d628" providerId="ADAL" clId="{57C750EC-0EFB-43EA-BC18-63442BF1BB9B}" dt="2025-06-30T14:03:03.597" v="1316" actId="207"/>
          <ac:spMkLst>
            <pc:docMk/>
            <pc:sldMk cId="1951416623" sldId="398"/>
            <ac:spMk id="22" creationId="{77F0F989-4376-8026-E8F6-D7637ECF8D19}"/>
          </ac:spMkLst>
        </pc:spChg>
        <pc:spChg chg="add mod">
          <ac:chgData name="Erika Mesa" userId="1e13ce8e-f321-4f02-b505-467a37f9d628" providerId="ADAL" clId="{57C750EC-0EFB-43EA-BC18-63442BF1BB9B}" dt="2025-06-30T14:02:43.954" v="1314" actId="1076"/>
          <ac:spMkLst>
            <pc:docMk/>
            <pc:sldMk cId="1951416623" sldId="398"/>
            <ac:spMk id="23" creationId="{A387CD25-92FE-6867-7A70-8674F03339D2}"/>
          </ac:spMkLst>
        </pc:spChg>
        <pc:spChg chg="add mod">
          <ac:chgData name="Erika Mesa" userId="1e13ce8e-f321-4f02-b505-467a37f9d628" providerId="ADAL" clId="{57C750EC-0EFB-43EA-BC18-63442BF1BB9B}" dt="2025-06-30T14:11:52.389" v="1352" actId="1076"/>
          <ac:spMkLst>
            <pc:docMk/>
            <pc:sldMk cId="1951416623" sldId="398"/>
            <ac:spMk id="24" creationId="{87F0B1FF-F994-5E6A-F988-38331E332260}"/>
          </ac:spMkLst>
        </pc:spChg>
        <pc:spChg chg="add mod">
          <ac:chgData name="Erika Mesa" userId="1e13ce8e-f321-4f02-b505-467a37f9d628" providerId="ADAL" clId="{57C750EC-0EFB-43EA-BC18-63442BF1BB9B}" dt="2025-06-30T14:03:17.077" v="1318" actId="207"/>
          <ac:spMkLst>
            <pc:docMk/>
            <pc:sldMk cId="1951416623" sldId="398"/>
            <ac:spMk id="25" creationId="{8B358A82-6CEB-DD86-A931-B52A5DBC7AEB}"/>
          </ac:spMkLst>
        </pc:spChg>
        <pc:spChg chg="add mod">
          <ac:chgData name="Erika Mesa" userId="1e13ce8e-f321-4f02-b505-467a37f9d628" providerId="ADAL" clId="{57C750EC-0EFB-43EA-BC18-63442BF1BB9B}" dt="2025-06-30T14:02:34.112" v="1311" actId="1076"/>
          <ac:spMkLst>
            <pc:docMk/>
            <pc:sldMk cId="1951416623" sldId="398"/>
            <ac:spMk id="26" creationId="{15E91628-7195-AE7E-D3DF-F25F7C147E10}"/>
          </ac:spMkLst>
        </pc:spChg>
        <pc:spChg chg="add mod">
          <ac:chgData name="Erika Mesa" userId="1e13ce8e-f321-4f02-b505-467a37f9d628" providerId="ADAL" clId="{57C750EC-0EFB-43EA-BC18-63442BF1BB9B}" dt="2025-06-30T14:02:20.634" v="1307" actId="1076"/>
          <ac:spMkLst>
            <pc:docMk/>
            <pc:sldMk cId="1951416623" sldId="398"/>
            <ac:spMk id="27" creationId="{B98710A7-584B-49E7-69B2-C40C588605CF}"/>
          </ac:spMkLst>
        </pc:spChg>
        <pc:picChg chg="add mod">
          <ac:chgData name="Erika Mesa" userId="1e13ce8e-f321-4f02-b505-467a37f9d628" providerId="ADAL" clId="{57C750EC-0EFB-43EA-BC18-63442BF1BB9B}" dt="2025-06-30T14:09:04.601" v="1333" actId="1076"/>
          <ac:picMkLst>
            <pc:docMk/>
            <pc:sldMk cId="1951416623" sldId="398"/>
            <ac:picMk id="48" creationId="{D1F7BA02-7362-D11A-2CBD-A8A9D3C2DE7E}"/>
          </ac:picMkLst>
        </pc:picChg>
        <pc:picChg chg="add mod">
          <ac:chgData name="Erika Mesa" userId="1e13ce8e-f321-4f02-b505-467a37f9d628" providerId="ADAL" clId="{57C750EC-0EFB-43EA-BC18-63442BF1BB9B}" dt="2025-06-30T14:10:57.922" v="1345" actId="1076"/>
          <ac:picMkLst>
            <pc:docMk/>
            <pc:sldMk cId="1951416623" sldId="398"/>
            <ac:picMk id="50" creationId="{29E1BDE0-61D6-5AB2-78CE-AEBB585D7074}"/>
          </ac:picMkLst>
        </pc:picChg>
        <pc:picChg chg="add mod">
          <ac:chgData name="Erika Mesa" userId="1e13ce8e-f321-4f02-b505-467a37f9d628" providerId="ADAL" clId="{57C750EC-0EFB-43EA-BC18-63442BF1BB9B}" dt="2025-06-30T14:12:07.593" v="1355" actId="1076"/>
          <ac:picMkLst>
            <pc:docMk/>
            <pc:sldMk cId="1951416623" sldId="398"/>
            <ac:picMk id="52" creationId="{E166F7E8-E2C8-09DF-4FB0-EE3F182730DA}"/>
          </ac:picMkLst>
        </pc:picChg>
        <pc:cxnChg chg="add mod">
          <ac:chgData name="Erika Mesa" userId="1e13ce8e-f321-4f02-b505-467a37f9d628" providerId="ADAL" clId="{57C750EC-0EFB-43EA-BC18-63442BF1BB9B}" dt="2025-06-30T14:01:41.155" v="1293" actId="17032"/>
          <ac:cxnSpMkLst>
            <pc:docMk/>
            <pc:sldMk cId="1951416623" sldId="398"/>
            <ac:cxnSpMk id="29" creationId="{AE366E33-3F89-A20C-3E6F-0A06900FEBF6}"/>
          </ac:cxnSpMkLst>
        </pc:cxnChg>
        <pc:cxnChg chg="add mod">
          <ac:chgData name="Erika Mesa" userId="1e13ce8e-f321-4f02-b505-467a37f9d628" providerId="ADAL" clId="{57C750EC-0EFB-43EA-BC18-63442BF1BB9B}" dt="2025-06-30T14:02:20.634" v="1307" actId="1076"/>
          <ac:cxnSpMkLst>
            <pc:docMk/>
            <pc:sldMk cId="1951416623" sldId="398"/>
            <ac:cxnSpMk id="31" creationId="{F099B46D-535C-CF07-055F-D02896A9136C}"/>
          </ac:cxnSpMkLst>
        </pc:cxnChg>
        <pc:cxnChg chg="add mod">
          <ac:chgData name="Erika Mesa" userId="1e13ce8e-f321-4f02-b505-467a37f9d628" providerId="ADAL" clId="{57C750EC-0EFB-43EA-BC18-63442BF1BB9B}" dt="2025-06-30T14:03:24.339" v="1321" actId="17032"/>
          <ac:cxnSpMkLst>
            <pc:docMk/>
            <pc:sldMk cId="1951416623" sldId="398"/>
            <ac:cxnSpMk id="34" creationId="{3388DADF-A66F-1C17-569C-DA1E1FBBCC38}"/>
          </ac:cxnSpMkLst>
        </pc:cxnChg>
        <pc:cxnChg chg="add mod">
          <ac:chgData name="Erika Mesa" userId="1e13ce8e-f321-4f02-b505-467a37f9d628" providerId="ADAL" clId="{57C750EC-0EFB-43EA-BC18-63442BF1BB9B}" dt="2025-06-30T14:03:22.428" v="1320" actId="17032"/>
          <ac:cxnSpMkLst>
            <pc:docMk/>
            <pc:sldMk cId="1951416623" sldId="398"/>
            <ac:cxnSpMk id="37" creationId="{57A83F7C-8BEA-B1A0-9194-3456B6AEFF6B}"/>
          </ac:cxnSpMkLst>
        </pc:cxnChg>
        <pc:cxnChg chg="add mod">
          <ac:chgData name="Erika Mesa" userId="1e13ce8e-f321-4f02-b505-467a37f9d628" providerId="ADAL" clId="{57C750EC-0EFB-43EA-BC18-63442BF1BB9B}" dt="2025-06-30T14:03:20.058" v="1319" actId="17032"/>
          <ac:cxnSpMkLst>
            <pc:docMk/>
            <pc:sldMk cId="1951416623" sldId="398"/>
            <ac:cxnSpMk id="43" creationId="{9A7E7E5A-143D-FD28-A69B-634848C5002A}"/>
          </ac:cxnSpMkLst>
        </pc:cxnChg>
      </pc:sldChg>
      <pc:sldChg chg="addSp delSp modSp new mod">
        <pc:chgData name="Erika Mesa" userId="1e13ce8e-f321-4f02-b505-467a37f9d628" providerId="ADAL" clId="{57C750EC-0EFB-43EA-BC18-63442BF1BB9B}" dt="2025-06-30T14:30:11.250" v="2952" actId="1076"/>
        <pc:sldMkLst>
          <pc:docMk/>
          <pc:sldMk cId="2027863765" sldId="399"/>
        </pc:sldMkLst>
        <pc:spChg chg="del">
          <ac:chgData name="Erika Mesa" userId="1e13ce8e-f321-4f02-b505-467a37f9d628" providerId="ADAL" clId="{57C750EC-0EFB-43EA-BC18-63442BF1BB9B}" dt="2025-06-30T14:19:37.513" v="1592" actId="478"/>
          <ac:spMkLst>
            <pc:docMk/>
            <pc:sldMk cId="2027863765" sldId="399"/>
            <ac:spMk id="2" creationId="{F22047DD-0224-D77C-B60D-80BC49A46B68}"/>
          </ac:spMkLst>
        </pc:spChg>
        <pc:spChg chg="del">
          <ac:chgData name="Erika Mesa" userId="1e13ce8e-f321-4f02-b505-467a37f9d628" providerId="ADAL" clId="{57C750EC-0EFB-43EA-BC18-63442BF1BB9B}" dt="2025-06-30T14:19:39.120" v="1593" actId="478"/>
          <ac:spMkLst>
            <pc:docMk/>
            <pc:sldMk cId="2027863765" sldId="399"/>
            <ac:spMk id="4" creationId="{B6CF2C4B-7EA3-566B-E2B2-75B082EBAF04}"/>
          </ac:spMkLst>
        </pc:spChg>
        <pc:spChg chg="del">
          <ac:chgData name="Erika Mesa" userId="1e13ce8e-f321-4f02-b505-467a37f9d628" providerId="ADAL" clId="{57C750EC-0EFB-43EA-BC18-63442BF1BB9B}" dt="2025-06-30T14:19:40.479" v="1594" actId="478"/>
          <ac:spMkLst>
            <pc:docMk/>
            <pc:sldMk cId="2027863765" sldId="399"/>
            <ac:spMk id="5" creationId="{C0BBDF44-DDA4-9AC9-8CBF-3DBBAA979F67}"/>
          </ac:spMkLst>
        </pc:spChg>
        <pc:spChg chg="del">
          <ac:chgData name="Erika Mesa" userId="1e13ce8e-f321-4f02-b505-467a37f9d628" providerId="ADAL" clId="{57C750EC-0EFB-43EA-BC18-63442BF1BB9B}" dt="2025-06-30T14:19:43.186" v="1597" actId="478"/>
          <ac:spMkLst>
            <pc:docMk/>
            <pc:sldMk cId="2027863765" sldId="399"/>
            <ac:spMk id="6" creationId="{7337841D-AE11-756C-B8DC-D593D1AB371F}"/>
          </ac:spMkLst>
        </pc:spChg>
        <pc:spChg chg="del">
          <ac:chgData name="Erika Mesa" userId="1e13ce8e-f321-4f02-b505-467a37f9d628" providerId="ADAL" clId="{57C750EC-0EFB-43EA-BC18-63442BF1BB9B}" dt="2025-06-30T14:19:41.254" v="1595" actId="478"/>
          <ac:spMkLst>
            <pc:docMk/>
            <pc:sldMk cId="2027863765" sldId="399"/>
            <ac:spMk id="7" creationId="{84CB35F4-34AF-12B3-7FB4-64355E8B8CB3}"/>
          </ac:spMkLst>
        </pc:spChg>
        <pc:spChg chg="del">
          <ac:chgData name="Erika Mesa" userId="1e13ce8e-f321-4f02-b505-467a37f9d628" providerId="ADAL" clId="{57C750EC-0EFB-43EA-BC18-63442BF1BB9B}" dt="2025-06-30T14:19:42.415" v="1596" actId="478"/>
          <ac:spMkLst>
            <pc:docMk/>
            <pc:sldMk cId="2027863765" sldId="399"/>
            <ac:spMk id="8" creationId="{7CED841D-4A61-00C6-9F41-EA1978572DA9}"/>
          </ac:spMkLst>
        </pc:spChg>
        <pc:spChg chg="add mod">
          <ac:chgData name="Erika Mesa" userId="1e13ce8e-f321-4f02-b505-467a37f9d628" providerId="ADAL" clId="{57C750EC-0EFB-43EA-BC18-63442BF1BB9B}" dt="2025-06-30T14:20:09.495" v="1655" actId="20577"/>
          <ac:spMkLst>
            <pc:docMk/>
            <pc:sldMk cId="2027863765" sldId="399"/>
            <ac:spMk id="9" creationId="{C237FB91-0563-BF5B-EDC0-2325B03CABBD}"/>
          </ac:spMkLst>
        </pc:spChg>
        <pc:spChg chg="add mod">
          <ac:chgData name="Erika Mesa" userId="1e13ce8e-f321-4f02-b505-467a37f9d628" providerId="ADAL" clId="{57C750EC-0EFB-43EA-BC18-63442BF1BB9B}" dt="2025-06-30T14:30:11.250" v="2952" actId="1076"/>
          <ac:spMkLst>
            <pc:docMk/>
            <pc:sldMk cId="2027863765" sldId="399"/>
            <ac:spMk id="10" creationId="{AD111853-8F8D-A551-E845-FD500E18D926}"/>
          </ac:spMkLst>
        </pc:spChg>
      </pc:sldChg>
      <pc:sldChg chg="addSp delSp modSp new mod">
        <pc:chgData name="Erika Mesa" userId="1e13ce8e-f321-4f02-b505-467a37f9d628" providerId="ADAL" clId="{57C750EC-0EFB-43EA-BC18-63442BF1BB9B}" dt="2025-06-30T14:48:06.122" v="4245" actId="12"/>
        <pc:sldMkLst>
          <pc:docMk/>
          <pc:sldMk cId="294326402" sldId="400"/>
        </pc:sldMkLst>
        <pc:spChg chg="del">
          <ac:chgData name="Erika Mesa" userId="1e13ce8e-f321-4f02-b505-467a37f9d628" providerId="ADAL" clId="{57C750EC-0EFB-43EA-BC18-63442BF1BB9B}" dt="2025-06-30T14:33:57.397" v="3152" actId="478"/>
          <ac:spMkLst>
            <pc:docMk/>
            <pc:sldMk cId="294326402" sldId="400"/>
            <ac:spMk id="2" creationId="{4E5962C2-27D1-B3B5-53A8-D6914C77ADD0}"/>
          </ac:spMkLst>
        </pc:spChg>
        <pc:spChg chg="del">
          <ac:chgData name="Erika Mesa" userId="1e13ce8e-f321-4f02-b505-467a37f9d628" providerId="ADAL" clId="{57C750EC-0EFB-43EA-BC18-63442BF1BB9B}" dt="2025-06-30T14:33:58.230" v="3153" actId="478"/>
          <ac:spMkLst>
            <pc:docMk/>
            <pc:sldMk cId="294326402" sldId="400"/>
            <ac:spMk id="4" creationId="{C82D636A-17E5-E7F0-66B1-59BEF0219F82}"/>
          </ac:spMkLst>
        </pc:spChg>
        <pc:spChg chg="del">
          <ac:chgData name="Erika Mesa" userId="1e13ce8e-f321-4f02-b505-467a37f9d628" providerId="ADAL" clId="{57C750EC-0EFB-43EA-BC18-63442BF1BB9B}" dt="2025-06-30T14:34:01.319" v="3156" actId="478"/>
          <ac:spMkLst>
            <pc:docMk/>
            <pc:sldMk cId="294326402" sldId="400"/>
            <ac:spMk id="5" creationId="{F130F641-A410-8A7C-6DCE-0F10FBA031E1}"/>
          </ac:spMkLst>
        </pc:spChg>
        <pc:spChg chg="del">
          <ac:chgData name="Erika Mesa" userId="1e13ce8e-f321-4f02-b505-467a37f9d628" providerId="ADAL" clId="{57C750EC-0EFB-43EA-BC18-63442BF1BB9B}" dt="2025-06-30T14:34:00.329" v="3155" actId="478"/>
          <ac:spMkLst>
            <pc:docMk/>
            <pc:sldMk cId="294326402" sldId="400"/>
            <ac:spMk id="6" creationId="{0ED164DB-3D62-EC1E-46CF-9BC14EDD9CBE}"/>
          </ac:spMkLst>
        </pc:spChg>
        <pc:spChg chg="del">
          <ac:chgData name="Erika Mesa" userId="1e13ce8e-f321-4f02-b505-467a37f9d628" providerId="ADAL" clId="{57C750EC-0EFB-43EA-BC18-63442BF1BB9B}" dt="2025-06-30T14:34:02.564" v="3157" actId="478"/>
          <ac:spMkLst>
            <pc:docMk/>
            <pc:sldMk cId="294326402" sldId="400"/>
            <ac:spMk id="7" creationId="{74B5E58D-C1F8-914D-6785-2ED38C38E324}"/>
          </ac:spMkLst>
        </pc:spChg>
        <pc:spChg chg="del">
          <ac:chgData name="Erika Mesa" userId="1e13ce8e-f321-4f02-b505-467a37f9d628" providerId="ADAL" clId="{57C750EC-0EFB-43EA-BC18-63442BF1BB9B}" dt="2025-06-30T14:33:59.328" v="3154" actId="478"/>
          <ac:spMkLst>
            <pc:docMk/>
            <pc:sldMk cId="294326402" sldId="400"/>
            <ac:spMk id="8" creationId="{0B439DA1-3FB1-3C7C-4E18-86E2D7F853CD}"/>
          </ac:spMkLst>
        </pc:spChg>
        <pc:spChg chg="add mod">
          <ac:chgData name="Erika Mesa" userId="1e13ce8e-f321-4f02-b505-467a37f9d628" providerId="ADAL" clId="{57C750EC-0EFB-43EA-BC18-63442BF1BB9B}" dt="2025-06-30T14:34:28.849" v="3250" actId="14100"/>
          <ac:spMkLst>
            <pc:docMk/>
            <pc:sldMk cId="294326402" sldId="400"/>
            <ac:spMk id="9" creationId="{7D2B9316-8CEB-5F41-00FE-EB7C3187910F}"/>
          </ac:spMkLst>
        </pc:spChg>
        <pc:spChg chg="add mod">
          <ac:chgData name="Erika Mesa" userId="1e13ce8e-f321-4f02-b505-467a37f9d628" providerId="ADAL" clId="{57C750EC-0EFB-43EA-BC18-63442BF1BB9B}" dt="2025-06-30T14:48:06.122" v="4245" actId="12"/>
          <ac:spMkLst>
            <pc:docMk/>
            <pc:sldMk cId="294326402" sldId="400"/>
            <ac:spMk id="10" creationId="{88BF4F0A-1EA8-A47A-9518-4F5FC0D3CF53}"/>
          </ac:spMkLst>
        </pc:spChg>
        <pc:picChg chg="add del mod">
          <ac:chgData name="Erika Mesa" userId="1e13ce8e-f321-4f02-b505-467a37f9d628" providerId="ADAL" clId="{57C750EC-0EFB-43EA-BC18-63442BF1BB9B}" dt="2025-06-30T14:46:12.378" v="4228" actId="478"/>
          <ac:picMkLst>
            <pc:docMk/>
            <pc:sldMk cId="294326402" sldId="400"/>
            <ac:picMk id="12" creationId="{BBF06AA4-EF44-A8E6-9D0A-49E1F2D12CCD}"/>
          </ac:picMkLst>
        </pc:picChg>
        <pc:picChg chg="add mod modCrop">
          <ac:chgData name="Erika Mesa" userId="1e13ce8e-f321-4f02-b505-467a37f9d628" providerId="ADAL" clId="{57C750EC-0EFB-43EA-BC18-63442BF1BB9B}" dt="2025-06-30T14:47:01.512" v="4236" actId="1076"/>
          <ac:picMkLst>
            <pc:docMk/>
            <pc:sldMk cId="294326402" sldId="400"/>
            <ac:picMk id="14" creationId="{0AE4322A-E482-AB7F-039C-1F8A9F399FFC}"/>
          </ac:picMkLst>
        </pc:picChg>
      </pc:sldChg>
    </pc:docChg>
  </pc:docChgLst>
</pc:chgInfo>
</file>

<file path=ppt/comments/modernComment_178_7D922DC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AC83622-A595-4DA8-8991-634CC56F3FFC}" authorId="{12E7B5D3-C8C8-36D2-ECA9-D53871DFA6F5}" status="resolved" created="2025-06-30T12:12:56.100" complete="100000">
    <pc:sldMkLst xmlns:pc="http://schemas.microsoft.com/office/powerpoint/2013/main/command">
      <pc:docMk/>
      <pc:sldMk cId="2106731981" sldId="376"/>
    </pc:sldMkLst>
    <p188:txBody>
      <a:bodyPr/>
      <a:lstStyle/>
      <a:p>
        <a:r>
          <a:rPr lang="fr-FR"/>
          <a:t>Tu peux reprendre en introduction la slide présentant les 3 modules pour resituer le module dans le parcours global de formation, et aussi ajouter une présentation de l’agenda pour cette session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7CD0A-8E13-472F-9B19-911A941D8493}" type="datetimeFigureOut">
              <a:rPr lang="fr-FR" smtClean="0"/>
              <a:t>30/06/2025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D5832-DFCB-485F-A83C-1DADA44E3C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454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CBFE1-96FD-9C4A-835D-473B955F333A}" type="datetimeFigureOut">
              <a:rPr lang="fr-FR" smtClean="0"/>
              <a:t>30/06/2025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FDF0E-08ED-A645-814A-7E0EDB0653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56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Cadre logique : les CL PRPH sont finalisés, il ne s’agit pas de les modifier mais d’appliquer un regard critique pour une prochaine phase + préparation en vue du </a:t>
            </a:r>
            <a:r>
              <a:rPr lang="fr-FR" err="1"/>
              <a:t>reporting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FDF0E-08ED-A645-814A-7E0EDB0653B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957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BFDF0E-08ED-A645-814A-7E0EDB0653B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14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solidFill>
          <a:srgbClr val="9EC3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B05BD5B0-1676-E64D-ACD3-AD6D4D94C6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0" y="0"/>
            <a:ext cx="10690863" cy="755470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49FAB39-A4E8-B348-AA00-E1C16E9AAF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0659777" cy="755967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58595" y="2715121"/>
            <a:ext cx="3727804" cy="1460500"/>
          </a:xfrm>
        </p:spPr>
        <p:txBody>
          <a:bodyPr>
            <a:noAutofit/>
          </a:bodyPr>
          <a:lstStyle>
            <a:lvl1pPr>
              <a:defRPr sz="6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Titre de la partie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1758595" y="4361261"/>
            <a:ext cx="1503149" cy="4623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05	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2496521" y="4537655"/>
            <a:ext cx="3998913" cy="25940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mini sommaire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744946" y="5026173"/>
            <a:ext cx="1503149" cy="4623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08	</a:t>
            </a:r>
          </a:p>
        </p:txBody>
      </p:sp>
      <p:sp>
        <p:nvSpPr>
          <p:cNvPr id="15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1744945" y="5759998"/>
            <a:ext cx="1503149" cy="50361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8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13	</a:t>
            </a:r>
          </a:p>
        </p:txBody>
      </p:sp>
      <p:sp>
        <p:nvSpPr>
          <p:cNvPr id="16" name="Espace réservé du texte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51113" y="5211758"/>
            <a:ext cx="3998913" cy="25940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mini sommaire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51113" y="5939424"/>
            <a:ext cx="3998913" cy="25940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6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mini sommaire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071" y="177395"/>
            <a:ext cx="1853706" cy="87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30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66523" y="1577394"/>
            <a:ext cx="4525320" cy="63542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b="1">
                <a:solidFill>
                  <a:srgbClr val="0054A9"/>
                </a:solidFill>
                <a:effectLst/>
                <a:latin typeface="Helvetica Neue" charset="0"/>
              </a:rPr>
              <a:t>Sus </a:t>
            </a:r>
            <a:r>
              <a:rPr lang="fr-FR" b="1" err="1">
                <a:solidFill>
                  <a:srgbClr val="0054A9"/>
                </a:solidFill>
                <a:effectLst/>
                <a:latin typeface="Helvetica Neue" charset="0"/>
              </a:rPr>
              <a:t>corro</a:t>
            </a:r>
            <a:r>
              <a:rPr lang="fr-FR" b="1">
                <a:solidFill>
                  <a:srgbClr val="0054A9"/>
                </a:solidFill>
                <a:effectLst/>
                <a:latin typeface="Helvetica Neue" charset="0"/>
              </a:rPr>
              <a:t> explant </a:t>
            </a:r>
            <a:r>
              <a:rPr lang="fr-FR" b="1" err="1">
                <a:solidFill>
                  <a:srgbClr val="0054A9"/>
                </a:solidFill>
                <a:effectLst/>
                <a:latin typeface="Helvetica Neue" charset="0"/>
              </a:rPr>
              <a:t>aut</a:t>
            </a:r>
            <a:r>
              <a:rPr lang="fr-FR" b="1">
                <a:solidFill>
                  <a:srgbClr val="0054A9"/>
                </a:solidFill>
                <a:effectLst/>
                <a:latin typeface="Helvetica Neue" charset="0"/>
              </a:rPr>
              <a:t> </a:t>
            </a:r>
            <a:r>
              <a:rPr lang="fr-FR" b="1" err="1">
                <a:solidFill>
                  <a:srgbClr val="0054A9"/>
                </a:solidFill>
                <a:effectLst/>
                <a:latin typeface="Helvetica Neue" charset="0"/>
              </a:rPr>
              <a:t>facidusamet</a:t>
            </a:r>
            <a:r>
              <a:rPr lang="fr-FR" b="1">
                <a:solidFill>
                  <a:srgbClr val="0054A9"/>
                </a:solidFill>
                <a:effectLst/>
                <a:latin typeface="Helvetica Neue" charset="0"/>
              </a:rPr>
              <a:t> </a:t>
            </a:r>
            <a:r>
              <a:rPr lang="fr-FR" b="1" err="1">
                <a:solidFill>
                  <a:srgbClr val="0054A9"/>
                </a:solidFill>
                <a:effectLst/>
                <a:latin typeface="Helvetica Neue" charset="0"/>
              </a:rPr>
              <a:t>venihictem</a:t>
            </a:r>
            <a:r>
              <a:rPr lang="fr-FR" b="1">
                <a:solidFill>
                  <a:srgbClr val="0054A9"/>
                </a:solidFill>
                <a:effectLst/>
                <a:latin typeface="Helvetica Neue" charset="0"/>
              </a:rPr>
              <a:t>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C0BFD988-8F53-7E4D-B1A1-1DBAF7DEBB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>
          <a:xfrm>
            <a:off x="366522" y="2279360"/>
            <a:ext cx="4525322" cy="873125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500">
                <a:solidFill>
                  <a:srgbClr val="4D4D4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sz="1500" err="1">
                <a:effectLst/>
                <a:latin typeface="Helvetica Neue LT Std" charset="0"/>
              </a:rPr>
              <a:t>Aut</a:t>
            </a:r>
            <a:r>
              <a:rPr lang="fr-FR" sz="1500">
                <a:effectLst/>
                <a:latin typeface="Helvetica Neue LT Std" charset="0"/>
              </a:rPr>
              <a:t> quod </a:t>
            </a:r>
            <a:r>
              <a:rPr lang="fr-FR" sz="1500" err="1">
                <a:effectLst/>
                <a:latin typeface="Helvetica Neue LT Std" charset="0"/>
              </a:rPr>
              <a:t>quam</a:t>
            </a:r>
            <a:r>
              <a:rPr lang="fr-FR" sz="1500">
                <a:effectLst/>
                <a:latin typeface="Helvetica Neue LT Std" charset="0"/>
              </a:rPr>
              <a:t>, </a:t>
            </a:r>
            <a:r>
              <a:rPr lang="fr-FR" sz="1500" err="1">
                <a:effectLst/>
                <a:latin typeface="Helvetica Neue LT Std" charset="0"/>
              </a:rPr>
              <a:t>corumet</a:t>
            </a:r>
            <a:r>
              <a:rPr lang="fr-FR" sz="1500">
                <a:effectLst/>
                <a:latin typeface="Helvetica Neue LT Std" charset="0"/>
              </a:rPr>
              <a:t> </a:t>
            </a:r>
            <a:r>
              <a:rPr lang="fr-FR" sz="1500" err="1">
                <a:effectLst/>
                <a:latin typeface="Helvetica Neue LT Std" charset="0"/>
              </a:rPr>
              <a:t>lab</a:t>
            </a:r>
            <a:r>
              <a:rPr lang="fr-FR" sz="1500">
                <a:effectLst/>
                <a:latin typeface="Helvetica Neue LT Std" charset="0"/>
              </a:rPr>
              <a:t> </a:t>
            </a:r>
            <a:r>
              <a:rPr lang="fr-FR" sz="1500" err="1">
                <a:effectLst/>
                <a:latin typeface="Helvetica Neue LT Std" charset="0"/>
              </a:rPr>
              <a:t>ipsant</a:t>
            </a:r>
            <a:r>
              <a:rPr lang="fr-FR" sz="1500">
                <a:effectLst/>
                <a:latin typeface="Helvetica Neue LT Std" charset="0"/>
              </a:rPr>
              <a:t> </a:t>
            </a:r>
            <a:r>
              <a:rPr lang="fr-FR" sz="1500" err="1">
                <a:effectLst/>
                <a:latin typeface="Helvetica Neue LT Std" charset="0"/>
              </a:rPr>
              <a:t>quas</a:t>
            </a:r>
            <a:r>
              <a:rPr lang="fr-FR" sz="1500">
                <a:effectLst/>
                <a:latin typeface="Helvetica Neue LT Std" charset="0"/>
              </a:rPr>
              <a:t> ut </a:t>
            </a:r>
            <a:br>
              <a:rPr lang="fr-FR" sz="1500">
                <a:effectLst/>
                <a:latin typeface="Helvetica Neue LT Std" charset="0"/>
              </a:rPr>
            </a:br>
            <a:r>
              <a:rPr lang="fr-FR" sz="1500" err="1">
                <a:effectLst/>
                <a:latin typeface="Helvetica Neue LT Std" charset="0"/>
              </a:rPr>
              <a:t>evella</a:t>
            </a:r>
            <a:r>
              <a:rPr lang="fr-FR" sz="1500">
                <a:effectLst/>
                <a:latin typeface="Helvetica Neue LT Std" charset="0"/>
              </a:rPr>
              <a:t> </a:t>
            </a:r>
            <a:r>
              <a:rPr lang="fr-FR" sz="1500" err="1">
                <a:effectLst/>
                <a:latin typeface="Helvetica Neue LT Std" charset="0"/>
              </a:rPr>
              <a:t>pa</a:t>
            </a:r>
            <a:r>
              <a:rPr lang="fr-FR" sz="1500">
                <a:effectLst/>
                <a:latin typeface="Helvetica Neue LT Std" charset="0"/>
              </a:rPr>
              <a:t> </a:t>
            </a:r>
            <a:r>
              <a:rPr lang="fr-FR" sz="1500" err="1">
                <a:effectLst/>
                <a:latin typeface="Helvetica Neue LT Std" charset="0"/>
              </a:rPr>
              <a:t>nobis</a:t>
            </a:r>
            <a:r>
              <a:rPr lang="fr-FR" sz="1500">
                <a:effectLst/>
                <a:latin typeface="Helvetica Neue LT Std" charset="0"/>
              </a:rPr>
              <a:t> </a:t>
            </a:r>
            <a:r>
              <a:rPr lang="fr-FR" sz="1500" err="1">
                <a:effectLst/>
                <a:latin typeface="Helvetica Neue LT Std" charset="0"/>
              </a:rPr>
              <a:t>volupitasse</a:t>
            </a:r>
            <a:r>
              <a:rPr lang="fr-FR" sz="1500">
                <a:effectLst/>
                <a:latin typeface="Helvetica Neue LT Std" charset="0"/>
              </a:rPr>
              <a:t> </a:t>
            </a:r>
            <a:r>
              <a:rPr lang="fr-FR" sz="1500" err="1">
                <a:effectLst/>
                <a:latin typeface="Helvetica Neue LT Std" charset="0"/>
              </a:rPr>
              <a:t>liquatiatem</a:t>
            </a:r>
            <a:r>
              <a:rPr lang="fr-FR" sz="1500">
                <a:effectLst/>
                <a:latin typeface="Helvetica Neue LT Std" charset="0"/>
              </a:rPr>
              <a:t> explant </a:t>
            </a:r>
            <a:br>
              <a:rPr lang="fr-FR" sz="1500">
                <a:effectLst/>
                <a:latin typeface="Helvetica Neue LT Std" charset="0"/>
              </a:rPr>
            </a:br>
            <a:r>
              <a:rPr lang="fr-FR" sz="1500">
                <a:effectLst/>
                <a:latin typeface="Helvetica Neue LT Std" charset="0"/>
              </a:rPr>
              <a:t>in con </a:t>
            </a:r>
            <a:r>
              <a:rPr lang="fr-FR" sz="1500" err="1">
                <a:effectLst/>
                <a:latin typeface="Helvetica Neue LT Std" charset="0"/>
              </a:rPr>
              <a:t>num</a:t>
            </a:r>
            <a:r>
              <a:rPr lang="fr-FR" sz="1500">
                <a:effectLst/>
                <a:latin typeface="Helvetica Neue LT Std" charset="0"/>
              </a:rPr>
              <a:t> </a:t>
            </a:r>
            <a:r>
              <a:rPr lang="fr-FR" sz="1500" err="1">
                <a:effectLst/>
                <a:latin typeface="Helvetica Neue LT Std" charset="0"/>
              </a:rPr>
              <a:t>hitiberum</a:t>
            </a:r>
            <a:r>
              <a:rPr lang="fr-FR" sz="1500">
                <a:effectLst/>
                <a:latin typeface="Helvetica Neue LT Std" charset="0"/>
              </a:rPr>
              <a:t> </a:t>
            </a:r>
            <a:r>
              <a:rPr lang="fr-FR" sz="1500" err="1">
                <a:effectLst/>
                <a:latin typeface="Helvetica Neue LT Std" charset="0"/>
              </a:rPr>
              <a:t>fugitia</a:t>
            </a:r>
            <a:r>
              <a:rPr lang="fr-FR" sz="1500">
                <a:effectLst/>
                <a:latin typeface="Helvetica Neue LT Std" charset="0"/>
              </a:rPr>
              <a:t> </a:t>
            </a:r>
            <a:r>
              <a:rPr lang="fr-FR" sz="1500" err="1">
                <a:effectLst/>
                <a:latin typeface="Helvetica Neue LT Std" charset="0"/>
              </a:rPr>
              <a:t>temoluptas</a:t>
            </a:r>
            <a:r>
              <a:rPr lang="fr-FR" sz="1500">
                <a:effectLst/>
                <a:latin typeface="Helvetica Neue LT Std" charset="0"/>
              </a:rPr>
              <a:t> </a:t>
            </a:r>
            <a:r>
              <a:rPr lang="fr-FR" sz="1500" err="1">
                <a:effectLst/>
                <a:latin typeface="Helvetica Neue LT Std" charset="0"/>
              </a:rPr>
              <a:t>doluptatur</a:t>
            </a:r>
            <a:r>
              <a:rPr lang="fr-FR" sz="1500">
                <a:effectLst/>
                <a:latin typeface="Helvetica Neue LT Std" charset="0"/>
              </a:rPr>
              <a:t>.</a:t>
            </a:r>
            <a:endParaRPr lang="fr-FR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380168" y="3281734"/>
            <a:ext cx="4511675" cy="313953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1500" b="1">
                <a:solidFill>
                  <a:srgbClr val="0054A9"/>
                </a:solidFill>
                <a:latin typeface="Helvetica Neue" charset="0"/>
              </a:rPr>
              <a:t>Niveau de sous-titre</a:t>
            </a:r>
            <a:endParaRPr lang="fr-FR" sz="1500"/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7"/>
          </p:nvPr>
        </p:nvSpPr>
        <p:spPr>
          <a:xfrm>
            <a:off x="5445125" y="3613150"/>
            <a:ext cx="4511675" cy="3092450"/>
          </a:xfrm>
        </p:spPr>
        <p:txBody>
          <a:bodyPr>
            <a:normAutofit/>
          </a:bodyPr>
          <a:lstStyle>
            <a:lvl1pPr marL="228600" indent="-228600">
              <a:buClr>
                <a:srgbClr val="273B70"/>
              </a:buClr>
              <a:buFont typeface="Helvetica" charset="0"/>
              <a:buChar char="●"/>
              <a:defRPr sz="1500">
                <a:solidFill>
                  <a:srgbClr val="4D4D4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Espace réservé du texte 22"/>
          <p:cNvSpPr>
            <a:spLocks noGrp="1"/>
          </p:cNvSpPr>
          <p:nvPr>
            <p:ph type="body" sz="quarter" idx="18"/>
          </p:nvPr>
        </p:nvSpPr>
        <p:spPr>
          <a:xfrm>
            <a:off x="380169" y="3613150"/>
            <a:ext cx="4511675" cy="3092450"/>
          </a:xfrm>
        </p:spPr>
        <p:txBody>
          <a:bodyPr>
            <a:normAutofit/>
          </a:bodyPr>
          <a:lstStyle>
            <a:lvl1pPr marL="228600" indent="-228600">
              <a:buClr>
                <a:srgbClr val="273B70"/>
              </a:buClr>
              <a:buFont typeface="Helvetica" charset="0"/>
              <a:buChar char="●"/>
              <a:defRPr sz="1500">
                <a:solidFill>
                  <a:srgbClr val="4D4D4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9" hasCustomPrompt="1"/>
          </p:nvPr>
        </p:nvSpPr>
        <p:spPr>
          <a:xfrm>
            <a:off x="5445125" y="3281363"/>
            <a:ext cx="4511675" cy="314325"/>
          </a:xfrm>
        </p:spPr>
        <p:txBody>
          <a:bodyPr>
            <a:noAutofit/>
          </a:bodyPr>
          <a:lstStyle>
            <a:lvl1pPr marL="0" indent="0">
              <a:buNone/>
              <a:defRPr sz="1500" b="1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Niveau de sous-titre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093" y="0"/>
            <a:ext cx="2018720" cy="103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clé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BFD988-8F53-7E4D-B1A1-1DBAF7DEBB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366523" y="1631985"/>
            <a:ext cx="3086361" cy="855847"/>
          </a:xfrm>
        </p:spPr>
        <p:txBody>
          <a:bodyPr>
            <a:normAutofit/>
          </a:bodyPr>
          <a:lstStyle>
            <a:lvl1pPr>
              <a:defRPr sz="24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b="1">
                <a:solidFill>
                  <a:srgbClr val="0054A9"/>
                </a:solidFill>
                <a:effectLst/>
                <a:latin typeface="Helvetica Neue" charset="0"/>
              </a:rPr>
              <a:t>Sus </a:t>
            </a:r>
            <a:r>
              <a:rPr lang="fr-FR" b="1" err="1">
                <a:solidFill>
                  <a:srgbClr val="0054A9"/>
                </a:solidFill>
                <a:effectLst/>
                <a:latin typeface="Helvetica Neue" charset="0"/>
              </a:rPr>
              <a:t>corro</a:t>
            </a:r>
            <a:r>
              <a:rPr lang="fr-FR" b="1">
                <a:solidFill>
                  <a:srgbClr val="0054A9"/>
                </a:solidFill>
                <a:effectLst/>
                <a:latin typeface="Helvetica Neue" charset="0"/>
              </a:rPr>
              <a:t> explant </a:t>
            </a:r>
            <a:r>
              <a:rPr lang="fr-FR" b="1" err="1">
                <a:solidFill>
                  <a:srgbClr val="0054A9"/>
                </a:solidFill>
                <a:effectLst/>
                <a:latin typeface="Helvetica Neue" charset="0"/>
              </a:rPr>
              <a:t>aut</a:t>
            </a:r>
            <a:r>
              <a:rPr lang="fr-FR" b="1">
                <a:solidFill>
                  <a:srgbClr val="0054A9"/>
                </a:solidFill>
                <a:effectLst/>
                <a:latin typeface="Helvetica Neue" charset="0"/>
              </a:rPr>
              <a:t> </a:t>
            </a:r>
            <a:r>
              <a:rPr lang="fr-FR" b="1" err="1">
                <a:solidFill>
                  <a:srgbClr val="0054A9"/>
                </a:solidFill>
                <a:effectLst/>
                <a:latin typeface="Helvetica Neue" charset="0"/>
              </a:rPr>
              <a:t>facidusamet</a:t>
            </a:r>
            <a:r>
              <a:rPr lang="fr-FR" b="1">
                <a:solidFill>
                  <a:srgbClr val="0054A9"/>
                </a:solidFill>
                <a:effectLst/>
                <a:latin typeface="Helvetica Neue" charset="0"/>
              </a:rPr>
              <a:t> </a:t>
            </a:r>
            <a:r>
              <a:rPr lang="fr-FR" b="1" err="1">
                <a:solidFill>
                  <a:srgbClr val="0054A9"/>
                </a:solidFill>
                <a:effectLst/>
                <a:latin typeface="Helvetica Neue" charset="0"/>
              </a:rPr>
              <a:t>venihictem</a:t>
            </a:r>
            <a:r>
              <a:rPr lang="fr-FR" b="1">
                <a:solidFill>
                  <a:srgbClr val="0054A9"/>
                </a:solidFill>
                <a:effectLst/>
                <a:latin typeface="Helvetica Neue" charset="0"/>
              </a:rPr>
              <a:t> </a:t>
            </a:r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66524" y="2597017"/>
            <a:ext cx="3086360" cy="4052888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4D4D4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3878703" y="1033641"/>
            <a:ext cx="1203673" cy="933213"/>
          </a:xfrm>
        </p:spPr>
        <p:txBody>
          <a:bodyPr>
            <a:normAutofit/>
          </a:bodyPr>
          <a:lstStyle>
            <a:lvl1pPr marL="0" indent="0" algn="ctr">
              <a:buNone/>
              <a:defRPr sz="65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X</a:t>
            </a:r>
          </a:p>
        </p:txBody>
      </p:sp>
      <p:cxnSp>
        <p:nvCxnSpPr>
          <p:cNvPr id="14" name="Connecteur droit 13"/>
          <p:cNvCxnSpPr/>
          <p:nvPr userDrawn="1"/>
        </p:nvCxnSpPr>
        <p:spPr>
          <a:xfrm flipV="1">
            <a:off x="3595668" y="4110804"/>
            <a:ext cx="1324941" cy="2511"/>
          </a:xfrm>
          <a:prstGeom prst="line">
            <a:avLst/>
          </a:prstGeom>
          <a:ln w="28575">
            <a:solidFill>
              <a:srgbClr val="273B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 flipV="1">
            <a:off x="3595668" y="6137062"/>
            <a:ext cx="1338204" cy="878"/>
          </a:xfrm>
          <a:prstGeom prst="line">
            <a:avLst/>
          </a:prstGeom>
          <a:ln w="28575">
            <a:solidFill>
              <a:srgbClr val="273B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>
            <a:off x="3590136" y="2083411"/>
            <a:ext cx="1315713" cy="0"/>
          </a:xfrm>
          <a:prstGeom prst="line">
            <a:avLst/>
          </a:prstGeom>
          <a:ln w="28575">
            <a:solidFill>
              <a:srgbClr val="273B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ce réservé du texte 18"/>
          <p:cNvSpPr>
            <a:spLocks noGrp="1"/>
          </p:cNvSpPr>
          <p:nvPr>
            <p:ph type="body" sz="quarter" idx="15" hasCustomPrompt="1"/>
          </p:nvPr>
        </p:nvSpPr>
        <p:spPr>
          <a:xfrm>
            <a:off x="3801794" y="2143508"/>
            <a:ext cx="1477702" cy="365125"/>
          </a:xfrm>
        </p:spPr>
        <p:txBody>
          <a:bodyPr>
            <a:noAutofit/>
          </a:bodyPr>
          <a:lstStyle>
            <a:lvl1pPr marL="0" indent="0" algn="ctr">
              <a:buNone/>
              <a:defRPr sz="21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Chiffre-clé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6"/>
          </p:nvPr>
        </p:nvSpPr>
        <p:spPr>
          <a:xfrm>
            <a:off x="3801242" y="2436533"/>
            <a:ext cx="1478254" cy="776287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4D4D4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Espace réservé du texte 18"/>
          <p:cNvSpPr>
            <a:spLocks noGrp="1"/>
          </p:cNvSpPr>
          <p:nvPr>
            <p:ph type="body" sz="quarter" idx="17" hasCustomPrompt="1"/>
          </p:nvPr>
        </p:nvSpPr>
        <p:spPr>
          <a:xfrm>
            <a:off x="5382339" y="5260778"/>
            <a:ext cx="1477702" cy="365125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Mot-clé</a:t>
            </a:r>
          </a:p>
        </p:txBody>
      </p:sp>
      <p:sp>
        <p:nvSpPr>
          <p:cNvPr id="23" name="Espace réservé du texte 20"/>
          <p:cNvSpPr>
            <a:spLocks noGrp="1"/>
          </p:cNvSpPr>
          <p:nvPr>
            <p:ph type="body" sz="quarter" idx="18"/>
          </p:nvPr>
        </p:nvSpPr>
        <p:spPr>
          <a:xfrm>
            <a:off x="5382048" y="5570351"/>
            <a:ext cx="1478254" cy="776287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4D4D4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4" name="Espace réservé du texte 18"/>
          <p:cNvSpPr>
            <a:spLocks noGrp="1"/>
          </p:cNvSpPr>
          <p:nvPr>
            <p:ph type="body" sz="quarter" idx="19" hasCustomPrompt="1"/>
          </p:nvPr>
        </p:nvSpPr>
        <p:spPr>
          <a:xfrm>
            <a:off x="8190703" y="2871720"/>
            <a:ext cx="1477702" cy="365125"/>
          </a:xfrm>
        </p:spPr>
        <p:txBody>
          <a:bodyPr>
            <a:noAutofit/>
          </a:bodyPr>
          <a:lstStyle>
            <a:lvl1pPr marL="0" indent="0" algn="ctr">
              <a:buNone/>
              <a:defRPr sz="21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Mot-clé</a:t>
            </a:r>
          </a:p>
        </p:txBody>
      </p:sp>
      <p:sp>
        <p:nvSpPr>
          <p:cNvPr id="25" name="Espace réservé du texte 20"/>
          <p:cNvSpPr>
            <a:spLocks noGrp="1"/>
          </p:cNvSpPr>
          <p:nvPr>
            <p:ph type="body" sz="quarter" idx="20"/>
          </p:nvPr>
        </p:nvSpPr>
        <p:spPr>
          <a:xfrm>
            <a:off x="8190412" y="3208589"/>
            <a:ext cx="1478254" cy="776287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rgbClr val="4D4D4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8" name="Espace réservé du texte 9"/>
          <p:cNvSpPr>
            <a:spLocks noGrp="1"/>
          </p:cNvSpPr>
          <p:nvPr>
            <p:ph type="body" sz="quarter" idx="23" hasCustomPrompt="1"/>
          </p:nvPr>
        </p:nvSpPr>
        <p:spPr>
          <a:xfrm>
            <a:off x="8241741" y="1737457"/>
            <a:ext cx="1351862" cy="933213"/>
          </a:xfrm>
        </p:spPr>
        <p:txBody>
          <a:bodyPr>
            <a:normAutofit/>
          </a:bodyPr>
          <a:lstStyle>
            <a:lvl1pPr marL="0" indent="0" algn="ctr">
              <a:buNone/>
              <a:defRPr sz="65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X</a:t>
            </a:r>
          </a:p>
        </p:txBody>
      </p:sp>
      <p:sp>
        <p:nvSpPr>
          <p:cNvPr id="32" name="Espace réservé du texte 9"/>
          <p:cNvSpPr>
            <a:spLocks noGrp="1"/>
          </p:cNvSpPr>
          <p:nvPr>
            <p:ph type="body" sz="quarter" idx="25" hasCustomPrompt="1"/>
          </p:nvPr>
        </p:nvSpPr>
        <p:spPr>
          <a:xfrm>
            <a:off x="5453859" y="4110493"/>
            <a:ext cx="1203673" cy="933213"/>
          </a:xfrm>
        </p:spPr>
        <p:txBody>
          <a:bodyPr>
            <a:normAutofit/>
          </a:bodyPr>
          <a:lstStyle>
            <a:lvl1pPr marL="0" indent="0" algn="ctr">
              <a:buNone/>
              <a:defRPr sz="65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X</a:t>
            </a:r>
          </a:p>
        </p:txBody>
      </p:sp>
      <p:pic>
        <p:nvPicPr>
          <p:cNvPr id="30" name="Imag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093" y="-27404"/>
            <a:ext cx="2018720" cy="103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082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A92CFA8-D572-3A47-957E-64AB88A51D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812" y="1"/>
            <a:ext cx="5184001" cy="755967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76156" y="1577717"/>
            <a:ext cx="4632573" cy="620357"/>
          </a:xfrm>
        </p:spPr>
        <p:txBody>
          <a:bodyPr>
            <a:normAutofit/>
          </a:bodyPr>
          <a:lstStyle>
            <a:lvl1pPr>
              <a:defRPr sz="24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b="1">
                <a:solidFill>
                  <a:srgbClr val="0054A9"/>
                </a:solidFill>
                <a:effectLst/>
                <a:latin typeface="Helvetica Neue" charset="0"/>
              </a:rPr>
              <a:t>Sus </a:t>
            </a:r>
            <a:r>
              <a:rPr lang="fr-FR" b="1" err="1">
                <a:solidFill>
                  <a:srgbClr val="0054A9"/>
                </a:solidFill>
                <a:effectLst/>
                <a:latin typeface="Helvetica Neue" charset="0"/>
              </a:rPr>
              <a:t>corro</a:t>
            </a:r>
            <a:r>
              <a:rPr lang="fr-FR" b="1">
                <a:solidFill>
                  <a:srgbClr val="0054A9"/>
                </a:solidFill>
                <a:effectLst/>
                <a:latin typeface="Helvetica Neue" charset="0"/>
              </a:rPr>
              <a:t> explant </a:t>
            </a:r>
            <a:br>
              <a:rPr lang="fr-FR" b="1">
                <a:solidFill>
                  <a:srgbClr val="0054A9"/>
                </a:solidFill>
                <a:effectLst/>
                <a:latin typeface="Helvetica Neue" charset="0"/>
              </a:rPr>
            </a:br>
            <a:r>
              <a:rPr lang="fr-FR" b="1" err="1">
                <a:solidFill>
                  <a:srgbClr val="0054A9"/>
                </a:solidFill>
                <a:effectLst/>
                <a:latin typeface="Helvetica Neue" charset="0"/>
              </a:rPr>
              <a:t>aut</a:t>
            </a:r>
            <a:r>
              <a:rPr lang="fr-FR" b="1">
                <a:solidFill>
                  <a:srgbClr val="0054A9"/>
                </a:solidFill>
                <a:effectLst/>
                <a:latin typeface="Helvetica Neue" charset="0"/>
              </a:rPr>
              <a:t> </a:t>
            </a:r>
            <a:r>
              <a:rPr lang="fr-FR" b="1" err="1">
                <a:solidFill>
                  <a:srgbClr val="0054A9"/>
                </a:solidFill>
                <a:effectLst/>
                <a:latin typeface="Helvetica Neue" charset="0"/>
              </a:rPr>
              <a:t>facidusamet</a:t>
            </a:r>
            <a:r>
              <a:rPr lang="fr-FR" b="1">
                <a:solidFill>
                  <a:srgbClr val="0054A9"/>
                </a:solidFill>
                <a:effectLst/>
                <a:latin typeface="Helvetica Neue" charset="0"/>
              </a:rPr>
              <a:t> </a:t>
            </a:r>
            <a:r>
              <a:rPr lang="fr-FR" b="1" err="1">
                <a:solidFill>
                  <a:srgbClr val="0054A9"/>
                </a:solidFill>
                <a:effectLst/>
                <a:latin typeface="Helvetica Neue" charset="0"/>
              </a:rPr>
              <a:t>venihictem</a:t>
            </a:r>
            <a:r>
              <a:rPr lang="fr-FR" b="1">
                <a:solidFill>
                  <a:srgbClr val="0054A9"/>
                </a:solidFill>
                <a:effectLst/>
                <a:latin typeface="Helvetica Neue" charset="0"/>
              </a:rPr>
              <a:t>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D988-8F53-7E4D-B1A1-1DBAF7DEBB6C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376156" y="2279745"/>
            <a:ext cx="4632822" cy="258738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4D4D4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375907" y="2855873"/>
            <a:ext cx="4632822" cy="1487487"/>
          </a:xfrm>
        </p:spPr>
        <p:txBody>
          <a:bodyPr>
            <a:normAutofit/>
          </a:bodyPr>
          <a:lstStyle>
            <a:lvl1pPr marL="228600" indent="-228600">
              <a:buClr>
                <a:srgbClr val="273B70"/>
              </a:buClr>
              <a:buFont typeface="Helvetica" charset="0"/>
              <a:buChar char="●"/>
              <a:defRPr sz="1500">
                <a:solidFill>
                  <a:srgbClr val="4D4D4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269" y="127406"/>
            <a:ext cx="1958670" cy="92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50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uverture">
    <p:bg>
      <p:bgPr>
        <a:solidFill>
          <a:srgbClr val="273B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89B20B4D-23E6-F84C-8713-D05F2E28FC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95"/>
            <a:ext cx="10690863" cy="6526251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73725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19" y="6531646"/>
            <a:ext cx="10686424" cy="1028029"/>
          </a:xfrm>
          <a:prstGeom prst="rect">
            <a:avLst/>
          </a:prstGeom>
        </p:spPr>
      </p:pic>
      <p:sp>
        <p:nvSpPr>
          <p:cNvPr id="13" name="Espace réservé de la date 3"/>
          <p:cNvSpPr txBox="1">
            <a:spLocks/>
          </p:cNvSpPr>
          <p:nvPr userDrawn="1"/>
        </p:nvSpPr>
        <p:spPr>
          <a:xfrm>
            <a:off x="636398" y="6785812"/>
            <a:ext cx="7150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51" b="1" kern="1200">
                <a:solidFill>
                  <a:srgbClr val="263972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>
                <a:latin typeface="Arial" panose="020B0604020202020204" pitchFamily="34" charset="0"/>
                <a:cs typeface="Arial" panose="020B0604020202020204" pitchFamily="34" charset="0"/>
              </a:rPr>
              <a:t>Expertise France</a:t>
            </a:r>
          </a:p>
        </p:txBody>
      </p:sp>
      <p:sp>
        <p:nvSpPr>
          <p:cNvPr id="15" name="Espace réservé du numéro de diapositive 5"/>
          <p:cNvSpPr txBox="1">
            <a:spLocks/>
          </p:cNvSpPr>
          <p:nvPr userDrawn="1"/>
        </p:nvSpPr>
        <p:spPr>
          <a:xfrm>
            <a:off x="7930521" y="6754914"/>
            <a:ext cx="2110966" cy="431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lang="fr-FR" sz="1200" b="1" kern="1200" smtClean="0">
                <a:solidFill>
                  <a:srgbClr val="263972"/>
                </a:solidFill>
                <a:effectLst/>
                <a:latin typeface="Helvetica Neue" charset="0"/>
                <a:ea typeface="Helvetica Neue" charset="0"/>
                <a:cs typeface="Helvetica Neue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>
                <a:latin typeface="Arial" panose="020B0604020202020204" pitchFamily="34" charset="0"/>
                <a:cs typeface="Arial" panose="020B0604020202020204" pitchFamily="34" charset="0"/>
              </a:rPr>
              <a:t>Document confidentiel</a:t>
            </a:r>
          </a:p>
          <a:p>
            <a:r>
              <a:rPr lang="fr-FR" sz="900">
                <a:latin typeface="Arial" panose="020B0604020202020204" pitchFamily="34" charset="0"/>
                <a:cs typeface="Arial" panose="020B0604020202020204" pitchFamily="34" charset="0"/>
              </a:rPr>
              <a:t>ne peut être reproduit ni diffusé</a:t>
            </a:r>
          </a:p>
          <a:p>
            <a:r>
              <a:rPr lang="fr-FR" sz="900">
                <a:latin typeface="Arial" panose="020B0604020202020204" pitchFamily="34" charset="0"/>
                <a:cs typeface="Arial" panose="020B0604020202020204" pitchFamily="34" charset="0"/>
              </a:rPr>
              <a:t>sans accord préalable</a:t>
            </a:r>
          </a:p>
        </p:txBody>
      </p:sp>
      <p:sp>
        <p:nvSpPr>
          <p:cNvPr id="20" name="Titre 19"/>
          <p:cNvSpPr>
            <a:spLocks noGrp="1"/>
          </p:cNvSpPr>
          <p:nvPr>
            <p:ph type="title" hasCustomPrompt="1"/>
          </p:nvPr>
        </p:nvSpPr>
        <p:spPr>
          <a:xfrm>
            <a:off x="880257" y="2328192"/>
            <a:ext cx="6825798" cy="1461188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0" hasCustomPrompt="1"/>
          </p:nvPr>
        </p:nvSpPr>
        <p:spPr>
          <a:xfrm>
            <a:off x="1584808" y="6828083"/>
            <a:ext cx="1606698" cy="24849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900"/>
              <a:t>Présentation Powerpoint </a:t>
            </a:r>
            <a:r>
              <a:rPr lang="fr-FR" sz="900">
                <a:solidFill>
                  <a:srgbClr val="263972"/>
                </a:solidFill>
              </a:rPr>
              <a:t>Mai 2019</a:t>
            </a:r>
            <a:endParaRPr lang="fr-FR" sz="90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0691813" cy="1044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6" y="5395"/>
            <a:ext cx="1147188" cy="103937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796" y="0"/>
            <a:ext cx="1980463" cy="101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6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35013" y="403225"/>
            <a:ext cx="9221787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35013" y="2012950"/>
            <a:ext cx="9221787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51738" y="7007225"/>
            <a:ext cx="2405062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FD988-8F53-7E4D-B1A1-1DBAF7DEBB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921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8" r:id="rId2"/>
    <p:sldLayoutId id="2147483669" r:id="rId3"/>
    <p:sldLayoutId id="2147483670" r:id="rId4"/>
    <p:sldLayoutId id="2147483672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badi MT Condensed Extra Bold" charset="0"/>
          <a:ea typeface="Abadi MT Condensed Extra Bold" charset="0"/>
          <a:cs typeface="Abadi MT Condensed Extra 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badi MT Condensed Extra Bold" charset="0"/>
          <a:ea typeface="Abadi MT Condensed Extra Bold" charset="0"/>
          <a:cs typeface="Abadi MT Condensed Extra Bold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badi MT Condensed Extra Bold" charset="0"/>
          <a:ea typeface="Abadi MT Condensed Extra Bold" charset="0"/>
          <a:cs typeface="Abadi MT Condensed Extra Bold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badi MT Condensed Extra Bold" charset="0"/>
          <a:ea typeface="Abadi MT Condensed Extra Bold" charset="0"/>
          <a:cs typeface="Abadi MT Condensed Extra Bold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badi MT Condensed Extra Bold" charset="0"/>
          <a:ea typeface="Abadi MT Condensed Extra Bold" charset="0"/>
          <a:cs typeface="Abadi MT Condensed Extra Bold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badi MT Condensed Extra Bold" charset="0"/>
          <a:ea typeface="Abadi MT Condensed Extra Bold" charset="0"/>
          <a:cs typeface="Abadi MT Condensed Extra Bold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78_7D922DCD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409847" y="2418646"/>
            <a:ext cx="8105943" cy="256385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64" b="1" u="sng" cap="small">
                <a:solidFill>
                  <a:schemeClr val="bg1"/>
                </a:solidFill>
              </a:rPr>
              <a:t>Projet Réseaux et Partenariats Hospitaliers 2024-2027 (PRPH4)</a:t>
            </a:r>
            <a:br>
              <a:rPr lang="fr-FR" sz="2864" b="1" u="sng" cap="small">
                <a:solidFill>
                  <a:schemeClr val="bg1"/>
                </a:solidFill>
              </a:rPr>
            </a:br>
            <a:r>
              <a:rPr lang="fr-FR" sz="2546" u="sng">
                <a:solidFill>
                  <a:schemeClr val="bg1"/>
                </a:solidFill>
              </a:rPr>
              <a:t> </a:t>
            </a:r>
            <a:br>
              <a:rPr lang="fr-FR" sz="2546" u="sng">
                <a:solidFill>
                  <a:schemeClr val="bg1"/>
                </a:solidFill>
              </a:rPr>
            </a:br>
            <a:r>
              <a:rPr lang="fr-FR" sz="2546" b="1">
                <a:solidFill>
                  <a:schemeClr val="bg1"/>
                </a:solidFill>
              </a:rPr>
              <a:t>Formation</a:t>
            </a:r>
            <a:br>
              <a:rPr lang="fr-FR" sz="2546" b="1">
                <a:solidFill>
                  <a:schemeClr val="bg1"/>
                </a:solidFill>
              </a:rPr>
            </a:br>
            <a:br>
              <a:rPr lang="fr-FR" sz="2546" b="1">
                <a:solidFill>
                  <a:schemeClr val="bg1"/>
                </a:solidFill>
              </a:rPr>
            </a:br>
            <a:r>
              <a:rPr lang="fr-FR" sz="2546" b="1" i="1">
                <a:solidFill>
                  <a:schemeClr val="bg1"/>
                </a:solidFill>
              </a:rPr>
              <a:t>Module 3 :</a:t>
            </a:r>
            <a:br>
              <a:rPr lang="fr-FR" sz="2546" b="1">
                <a:solidFill>
                  <a:schemeClr val="bg1"/>
                </a:solidFill>
              </a:rPr>
            </a:br>
            <a:r>
              <a:rPr lang="fr-FR" sz="2546" b="1" i="1">
                <a:solidFill>
                  <a:schemeClr val="bg1"/>
                </a:solidFill>
              </a:rPr>
              <a:t>La capitalisation sensible au genre dans la coopération hospitalière internationale</a:t>
            </a:r>
            <a:br>
              <a:rPr lang="fr-FR" sz="2546">
                <a:solidFill>
                  <a:schemeClr val="bg1"/>
                </a:solidFill>
              </a:rPr>
            </a:br>
            <a:endParaRPr lang="fr-FR" sz="2546">
              <a:solidFill>
                <a:schemeClr val="bg1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/>
              <a:t>Date</a:t>
            </a:r>
          </a:p>
          <a:p>
            <a:pPr marL="0" indent="0">
              <a:buNone/>
            </a:pPr>
            <a:endParaRPr lang="fr-FR"/>
          </a:p>
        </p:txBody>
      </p:sp>
      <p:sp>
        <p:nvSpPr>
          <p:cNvPr id="5" name="Titre 2"/>
          <p:cNvSpPr txBox="1">
            <a:spLocks/>
          </p:cNvSpPr>
          <p:nvPr/>
        </p:nvSpPr>
        <p:spPr>
          <a:xfrm>
            <a:off x="1243681" y="4531921"/>
            <a:ext cx="8272109" cy="1162457"/>
          </a:xfrm>
          <a:prstGeom prst="rect">
            <a:avLst/>
          </a:prstGeom>
        </p:spPr>
        <p:txBody>
          <a:bodyPr vert="horz" lIns="72746" tIns="36373" rIns="72746" bIns="36373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baseline="0">
                <a:solidFill>
                  <a:schemeClr val="bg1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defRPr>
            </a:lvl1pPr>
          </a:lstStyle>
          <a:p>
            <a:pPr algn="ctr"/>
            <a:endParaRPr lang="fr-FR" sz="1909" i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31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EE611-4012-B11A-DC6E-4C2A6D37F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834A41A-8C8D-152D-BCD0-8306B6276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D988-8F53-7E4D-B1A1-1DBAF7DEBB6C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1AF19DA-022C-8B94-102B-C0A5F8785908}"/>
              </a:ext>
            </a:extLst>
          </p:cNvPr>
          <p:cNvSpPr txBox="1">
            <a:spLocks/>
          </p:cNvSpPr>
          <p:nvPr/>
        </p:nvSpPr>
        <p:spPr>
          <a:xfrm>
            <a:off x="252939" y="202842"/>
            <a:ext cx="8489127" cy="955435"/>
          </a:xfrm>
          <a:prstGeom prst="rect">
            <a:avLst/>
          </a:prstGeom>
          <a:ln>
            <a:solidFill>
              <a:srgbClr val="273B7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3600" b="1"/>
              <a:t>La capitalisation peut être…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09A5E4B0-E61D-AE5F-14D7-C67F6F07BC80}"/>
              </a:ext>
            </a:extLst>
          </p:cNvPr>
          <p:cNvSpPr txBox="1">
            <a:spLocks/>
          </p:cNvSpPr>
          <p:nvPr/>
        </p:nvSpPr>
        <p:spPr>
          <a:xfrm>
            <a:off x="521083" y="2076794"/>
            <a:ext cx="5092698" cy="119112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>
                <a:solidFill>
                  <a:srgbClr val="FFFFFF"/>
                </a:solidFill>
              </a:rPr>
              <a:t>Ponctuelle : </a:t>
            </a:r>
            <a:r>
              <a:rPr lang="fr-FR">
                <a:solidFill>
                  <a:srgbClr val="FFFFFF"/>
                </a:solidFill>
              </a:rPr>
              <a:t>dans le cadre d’un processus structuré à la fin d’un projet ou d’une phase importante. </a:t>
            </a:r>
          </a:p>
          <a:p>
            <a:endParaRPr lang="fr-FR" b="1">
              <a:solidFill>
                <a:srgbClr val="FFFFFF"/>
              </a:solidFill>
            </a:endParaRPr>
          </a:p>
        </p:txBody>
      </p:sp>
      <p:pic>
        <p:nvPicPr>
          <p:cNvPr id="7" name="Image 6" descr="Une image contenant pixel, clipart&#10;&#10;Le contenu généré par l’IA peut être incorrect.">
            <a:extLst>
              <a:ext uri="{FF2B5EF4-FFF2-40B4-BE49-F238E27FC236}">
                <a16:creationId xmlns:a16="http://schemas.microsoft.com/office/drawing/2014/main" id="{BAF0603F-E2DC-34D7-434B-327910C4A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78" b="94167" l="37865" r="75000">
                        <a14:foregroundMark x1="38646" y1="48611" x2="37865" y2="78519"/>
                        <a14:foregroundMark x1="57031" y1="90278" x2="64375" y2="89630"/>
                        <a14:foregroundMark x1="69688" y1="90278" x2="72552" y2="83519"/>
                        <a14:foregroundMark x1="72552" y1="83519" x2="72813" y2="81852"/>
                        <a14:foregroundMark x1="74531" y1="82963" x2="75000" y2="82963"/>
                        <a14:foregroundMark x1="67656" y1="93519" x2="70469" y2="93519"/>
                        <a14:foregroundMark x1="54219" y1="94074" x2="60104" y2="93889"/>
                        <a14:foregroundMark x1="54010" y1="81019" x2="55156" y2="79167"/>
                        <a14:foregroundMark x1="42813" y1="60185" x2="44583" y2="61111"/>
                        <a14:foregroundMark x1="55937" y1="54907" x2="57760" y2="63611"/>
                        <a14:foregroundMark x1="68438" y1="94167" x2="69844" y2="94074"/>
                        <a14:foregroundMark x1="50365" y1="29907" x2="53125" y2="30000"/>
                        <a14:foregroundMark x1="43438" y1="24722" x2="43750" y2="2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75" t="9028" r="23984" b="3055"/>
          <a:stretch/>
        </p:blipFill>
        <p:spPr>
          <a:xfrm>
            <a:off x="6404359" y="1830260"/>
            <a:ext cx="3800474" cy="4801797"/>
          </a:xfrm>
          <a:prstGeom prst="rect">
            <a:avLst/>
          </a:prstGeom>
        </p:spPr>
      </p:pic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06B0734A-1A8F-B6C3-A5EA-E5D0730305DB}"/>
              </a:ext>
            </a:extLst>
          </p:cNvPr>
          <p:cNvSpPr txBox="1">
            <a:spLocks/>
          </p:cNvSpPr>
          <p:nvPr/>
        </p:nvSpPr>
        <p:spPr>
          <a:xfrm>
            <a:off x="521083" y="3922295"/>
            <a:ext cx="5092698" cy="23429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>
                <a:solidFill>
                  <a:srgbClr val="FFFFFF"/>
                </a:solidFill>
              </a:rPr>
              <a:t>Au fil de l’eau (itérative) : </a:t>
            </a:r>
            <a:r>
              <a:rPr lang="fr-FR">
                <a:solidFill>
                  <a:srgbClr val="FFFFFF"/>
                </a:solidFill>
              </a:rPr>
              <a:t>tout au long du projet; de manière légère, en adoptant de bons réflexes comme la documentation (photos, vidéos, journal de bord), l’observation, ou la collecte de témoignages.</a:t>
            </a:r>
          </a:p>
          <a:p>
            <a:endParaRPr lang="fr-FR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33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6D31B-E150-B609-4574-248F28A35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3FA63C0-11EA-F578-C030-651EB688A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D988-8F53-7E4D-B1A1-1DBAF7DEBB6C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C1800E-9659-8BE2-9EC3-22BDEB88F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89" y="254159"/>
            <a:ext cx="7750138" cy="83707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fr-FR" sz="4000" b="1"/>
              <a:t>Etapes clés de la capitalisation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D53AFA1-1F36-22B5-C2CC-C619D21FCCBF}"/>
              </a:ext>
            </a:extLst>
          </p:cNvPr>
          <p:cNvSpPr txBox="1"/>
          <p:nvPr/>
        </p:nvSpPr>
        <p:spPr>
          <a:xfrm>
            <a:off x="850037" y="3178196"/>
            <a:ext cx="3018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chemeClr val="tx2">
                    <a:lumMod val="50000"/>
                  </a:schemeClr>
                </a:solidFill>
              </a:rPr>
              <a:t>Préparation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243C704-D0C6-EE68-29AC-B5F41C556915}"/>
              </a:ext>
            </a:extLst>
          </p:cNvPr>
          <p:cNvSpPr txBox="1"/>
          <p:nvPr/>
        </p:nvSpPr>
        <p:spPr>
          <a:xfrm>
            <a:off x="3855647" y="4614222"/>
            <a:ext cx="2124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chemeClr val="tx2">
                    <a:lumMod val="50000"/>
                  </a:schemeClr>
                </a:solidFill>
              </a:rPr>
              <a:t>Mise en œuvre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A74053B-AD2E-434A-C74C-F0436C9A08CE}"/>
              </a:ext>
            </a:extLst>
          </p:cNvPr>
          <p:cNvSpPr txBox="1"/>
          <p:nvPr/>
        </p:nvSpPr>
        <p:spPr>
          <a:xfrm>
            <a:off x="6950946" y="5864121"/>
            <a:ext cx="2124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chemeClr val="tx2">
                    <a:lumMod val="50000"/>
                  </a:schemeClr>
                </a:solidFill>
              </a:rPr>
              <a:t>Diffusion</a:t>
            </a:r>
          </a:p>
        </p:txBody>
      </p:sp>
      <p:pic>
        <p:nvPicPr>
          <p:cNvPr id="27" name="Image 26" descr="Une image contenant croquis, clipart, diagramme, conception&#10;&#10;Le contenu généré par l’IA peut être incorrect.">
            <a:extLst>
              <a:ext uri="{FF2B5EF4-FFF2-40B4-BE49-F238E27FC236}">
                <a16:creationId xmlns:a16="http://schemas.microsoft.com/office/drawing/2014/main" id="{800690A6-2393-8E40-C364-8B144B4F94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291" t="12673" r="25441" b="9260"/>
          <a:stretch/>
        </p:blipFill>
        <p:spPr>
          <a:xfrm>
            <a:off x="4244024" y="3121782"/>
            <a:ext cx="1347319" cy="1367362"/>
          </a:xfrm>
          <a:prstGeom prst="rect">
            <a:avLst/>
          </a:prstGeom>
        </p:spPr>
      </p:pic>
      <p:pic>
        <p:nvPicPr>
          <p:cNvPr id="31" name="Image 30" descr="Une image contenant croquis, dessin, Dessin d’enfant, clipart&#10;&#10;Le contenu généré par l’IA peut être incorrect.">
            <a:extLst>
              <a:ext uri="{FF2B5EF4-FFF2-40B4-BE49-F238E27FC236}">
                <a16:creationId xmlns:a16="http://schemas.microsoft.com/office/drawing/2014/main" id="{960EAC15-81B6-91AE-F782-92FCC2BEE2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485" t="24100" r="28246" b="23772"/>
          <a:stretch/>
        </p:blipFill>
        <p:spPr>
          <a:xfrm>
            <a:off x="7297003" y="4851828"/>
            <a:ext cx="1431961" cy="970414"/>
          </a:xfrm>
          <a:prstGeom prst="rect">
            <a:avLst/>
          </a:prstGeom>
        </p:spPr>
      </p:pic>
      <p:pic>
        <p:nvPicPr>
          <p:cNvPr id="33" name="Image 32" descr="Une image contenant croquis, dessin, clipart, Dessin au trait&#10;&#10;Le contenu généré par l’IA peut être incorrect.">
            <a:extLst>
              <a:ext uri="{FF2B5EF4-FFF2-40B4-BE49-F238E27FC236}">
                <a16:creationId xmlns:a16="http://schemas.microsoft.com/office/drawing/2014/main" id="{A6960107-7757-E8A5-13EA-DA67DFB18C7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2554" t="7687" r="31800" b="9480"/>
          <a:stretch/>
        </p:blipFill>
        <p:spPr>
          <a:xfrm>
            <a:off x="1753963" y="1676436"/>
            <a:ext cx="1188882" cy="1554035"/>
          </a:xfrm>
          <a:prstGeom prst="rect">
            <a:avLst/>
          </a:prstGeom>
        </p:spPr>
      </p:pic>
      <p:cxnSp>
        <p:nvCxnSpPr>
          <p:cNvPr id="13" name="Connecteur : en arc 12">
            <a:extLst>
              <a:ext uri="{FF2B5EF4-FFF2-40B4-BE49-F238E27FC236}">
                <a16:creationId xmlns:a16="http://schemas.microsoft.com/office/drawing/2014/main" id="{107DAE83-6807-0490-3BCF-B8E05421FC54}"/>
              </a:ext>
            </a:extLst>
          </p:cNvPr>
          <p:cNvCxnSpPr>
            <a:cxnSpLocks/>
            <a:stCxn id="33" idx="3"/>
            <a:endCxn id="27" idx="0"/>
          </p:cNvCxnSpPr>
          <p:nvPr/>
        </p:nvCxnSpPr>
        <p:spPr>
          <a:xfrm>
            <a:off x="2942845" y="2453454"/>
            <a:ext cx="1974839" cy="66832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 : en arc 13">
            <a:extLst>
              <a:ext uri="{FF2B5EF4-FFF2-40B4-BE49-F238E27FC236}">
                <a16:creationId xmlns:a16="http://schemas.microsoft.com/office/drawing/2014/main" id="{14A75D1E-7694-873C-F784-33702B9B8A06}"/>
              </a:ext>
            </a:extLst>
          </p:cNvPr>
          <p:cNvCxnSpPr>
            <a:cxnSpLocks/>
            <a:stCxn id="27" idx="3"/>
            <a:endCxn id="31" idx="0"/>
          </p:cNvCxnSpPr>
          <p:nvPr/>
        </p:nvCxnSpPr>
        <p:spPr>
          <a:xfrm>
            <a:off x="5591343" y="3805463"/>
            <a:ext cx="2421641" cy="1046365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315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0EBCC3-3910-E0A4-459B-FC2027F7A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B350A69-9B92-F6B3-6AD2-DD0091C98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1738" y="6786162"/>
            <a:ext cx="2405062" cy="401638"/>
          </a:xfrm>
        </p:spPr>
        <p:txBody>
          <a:bodyPr/>
          <a:lstStyle/>
          <a:p>
            <a:fld id="{C0BFD988-8F53-7E4D-B1A1-1DBAF7DEBB6C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78C018D-A6AB-C5DF-E7ED-35E734294E8C}"/>
              </a:ext>
            </a:extLst>
          </p:cNvPr>
          <p:cNvSpPr txBox="1">
            <a:spLocks/>
          </p:cNvSpPr>
          <p:nvPr/>
        </p:nvSpPr>
        <p:spPr>
          <a:xfrm>
            <a:off x="314744" y="180847"/>
            <a:ext cx="8356429" cy="1050446"/>
          </a:xfrm>
          <a:prstGeom prst="rect">
            <a:avLst/>
          </a:prstGeom>
          <a:ln>
            <a:solidFill>
              <a:srgbClr val="273B7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3600" b="1"/>
              <a:t>Questions pour structurer la capitalisation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32460E5E-52A9-A9D4-47A8-B844CE3B1E99}"/>
              </a:ext>
            </a:extLst>
          </p:cNvPr>
          <p:cNvSpPr txBox="1">
            <a:spLocks/>
          </p:cNvSpPr>
          <p:nvPr/>
        </p:nvSpPr>
        <p:spPr>
          <a:xfrm>
            <a:off x="1636295" y="1735721"/>
            <a:ext cx="8106535" cy="21745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tx1"/>
                </a:solidFill>
              </a:rPr>
              <a:t>Quels éléments ou aspects du projet souhaite-on capitaliser ? </a:t>
            </a:r>
            <a:r>
              <a:rPr lang="fr-FR" b="1">
                <a:solidFill>
                  <a:schemeClr val="tx1"/>
                </a:solidFill>
              </a:rPr>
              <a:t>(pourquoi?) (sur quoi?)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tx1"/>
                </a:solidFill>
              </a:rPr>
              <a:t>À qui s'adresse cette capitalisation ? </a:t>
            </a:r>
            <a:r>
              <a:rPr lang="fr-FR" b="1">
                <a:solidFill>
                  <a:schemeClr val="tx1"/>
                </a:solidFill>
              </a:rPr>
              <a:t>(pour qui?)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tx1"/>
                </a:solidFill>
              </a:rPr>
              <a:t>Quels sont les acteurs impliqués dans le processus de capitalisation ? </a:t>
            </a:r>
            <a:r>
              <a:rPr lang="fr-FR" b="1">
                <a:solidFill>
                  <a:schemeClr val="tx1"/>
                </a:solidFill>
              </a:rPr>
              <a:t>(par qui?) 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126A2F37-B958-9C07-727D-426801093E5A}"/>
              </a:ext>
            </a:extLst>
          </p:cNvPr>
          <p:cNvSpPr txBox="1">
            <a:spLocks/>
          </p:cNvSpPr>
          <p:nvPr/>
        </p:nvSpPr>
        <p:spPr>
          <a:xfrm>
            <a:off x="1636295" y="4519095"/>
            <a:ext cx="7712601" cy="67958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tx1"/>
                </a:solidFill>
              </a:rPr>
              <a:t>Comment on va collecter et analyser les données ? </a:t>
            </a:r>
            <a:r>
              <a:rPr lang="fr-FR" b="1">
                <a:solidFill>
                  <a:schemeClr val="tx1"/>
                </a:solidFill>
              </a:rPr>
              <a:t>(comment ?)</a:t>
            </a:r>
          </a:p>
        </p:txBody>
      </p:sp>
      <p:pic>
        <p:nvPicPr>
          <p:cNvPr id="15" name="Image 14" descr="Une image contenant croquis, dessin, clipart, Dessin au trait&#10;&#10;Le contenu généré par l’IA peut être incorrect.">
            <a:extLst>
              <a:ext uri="{FF2B5EF4-FFF2-40B4-BE49-F238E27FC236}">
                <a16:creationId xmlns:a16="http://schemas.microsoft.com/office/drawing/2014/main" id="{8FFEB625-D53C-BFC3-7EB3-52263EA595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554" t="7687" r="31800" b="9480"/>
          <a:stretch/>
        </p:blipFill>
        <p:spPr>
          <a:xfrm>
            <a:off x="547172" y="2259967"/>
            <a:ext cx="803621" cy="1050446"/>
          </a:xfrm>
          <a:prstGeom prst="rect">
            <a:avLst/>
          </a:prstGeom>
        </p:spPr>
      </p:pic>
      <p:pic>
        <p:nvPicPr>
          <p:cNvPr id="17" name="Image 16" descr="Une image contenant croquis, clipart, diagramme, conception&#10;&#10;Le contenu généré par l’IA peut être incorrect.">
            <a:extLst>
              <a:ext uri="{FF2B5EF4-FFF2-40B4-BE49-F238E27FC236}">
                <a16:creationId xmlns:a16="http://schemas.microsoft.com/office/drawing/2014/main" id="{95A1CA58-160B-35A8-6FE7-79DBB0D7390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291" t="12673" r="25441" b="9260"/>
          <a:stretch/>
        </p:blipFill>
        <p:spPr>
          <a:xfrm>
            <a:off x="8818765" y="4417063"/>
            <a:ext cx="740012" cy="751021"/>
          </a:xfrm>
          <a:prstGeom prst="rect">
            <a:avLst/>
          </a:prstGeom>
        </p:spPr>
      </p:pic>
      <p:pic>
        <p:nvPicPr>
          <p:cNvPr id="19" name="Image 18" descr="Une image contenant croquis, dessin, Dessin d’enfant, clipart&#10;&#10;Le contenu généré par l’IA peut être incorrect.">
            <a:extLst>
              <a:ext uri="{FF2B5EF4-FFF2-40B4-BE49-F238E27FC236}">
                <a16:creationId xmlns:a16="http://schemas.microsoft.com/office/drawing/2014/main" id="{63DBD50D-1148-B09C-1837-51202137CCE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8485" t="24100" r="28246" b="23772"/>
          <a:stretch/>
        </p:blipFill>
        <p:spPr>
          <a:xfrm>
            <a:off x="538397" y="5688337"/>
            <a:ext cx="1002814" cy="679589"/>
          </a:xfrm>
          <a:prstGeom prst="rect">
            <a:avLst/>
          </a:prstGeom>
        </p:spPr>
      </p:pic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B600F5A5-57A7-7501-911B-55A884E4DC5E}"/>
              </a:ext>
            </a:extLst>
          </p:cNvPr>
          <p:cNvSpPr txBox="1">
            <a:spLocks/>
          </p:cNvSpPr>
          <p:nvPr/>
        </p:nvSpPr>
        <p:spPr>
          <a:xfrm>
            <a:off x="1636295" y="5754682"/>
            <a:ext cx="8022538" cy="7510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tx1"/>
                </a:solidFill>
              </a:rPr>
              <a:t>Quels seront les livrables finaux ? Quels seront les moyens de diffusion ? </a:t>
            </a:r>
            <a:r>
              <a:rPr lang="fr-FR" b="1">
                <a:solidFill>
                  <a:schemeClr val="tx1"/>
                </a:solidFill>
              </a:rPr>
              <a:t>(formats)</a:t>
            </a:r>
          </a:p>
        </p:txBody>
      </p:sp>
    </p:spTree>
    <p:extLst>
      <p:ext uri="{BB962C8B-B14F-4D97-AF65-F5344CB8AC3E}">
        <p14:creationId xmlns:p14="http://schemas.microsoft.com/office/powerpoint/2010/main" val="3116728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68DBA67-B61A-D593-F0C2-7D4DA203A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D988-8F53-7E4D-B1A1-1DBAF7DEBB6C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BC7B9429-1D98-D4F6-4491-E013013A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89" y="254159"/>
            <a:ext cx="7750138" cy="83707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fr-FR" sz="4000" b="1"/>
              <a:t>Attention !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9925CE7-E1EA-88E3-11D4-6D8DF56706CC}"/>
              </a:ext>
            </a:extLst>
          </p:cNvPr>
          <p:cNvSpPr txBox="1">
            <a:spLocks/>
          </p:cNvSpPr>
          <p:nvPr/>
        </p:nvSpPr>
        <p:spPr>
          <a:xfrm>
            <a:off x="704370" y="1510597"/>
            <a:ext cx="9283071" cy="50772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/>
              <a:t>Afin de mener à bien l’exercice de capitalisation il est important de se poser la bonne question de capitalisation. </a:t>
            </a:r>
          </a:p>
          <a:p>
            <a:pPr marL="0" indent="0">
              <a:buNone/>
            </a:pPr>
            <a:r>
              <a:rPr lang="fr-FR" sz="2400" b="1">
                <a:solidFill>
                  <a:srgbClr val="FF0000"/>
                </a:solidFill>
              </a:rPr>
              <a:t>Questions à éviter: </a:t>
            </a:r>
          </a:p>
          <a:p>
            <a:r>
              <a:rPr lang="fr-FR" sz="2400"/>
              <a:t>Les questions qui peuvent être répondues par oui/non</a:t>
            </a:r>
          </a:p>
          <a:p>
            <a:r>
              <a:rPr lang="fr-FR" sz="2400"/>
              <a:t>Les questions axées uniquement sur l’atteinte des objectifs</a:t>
            </a:r>
          </a:p>
          <a:p>
            <a:r>
              <a:rPr lang="fr-FR" sz="2400"/>
              <a:t>Les questions qui induisent un jugement de valeur ou une autojustification</a:t>
            </a:r>
          </a:p>
          <a:p>
            <a:r>
              <a:rPr lang="fr-FR" sz="2400"/>
              <a:t>Les questions qui renforcent le « discours officiel », empêchant l’autocritique</a:t>
            </a:r>
          </a:p>
          <a:p>
            <a:r>
              <a:rPr lang="fr-FR" sz="2400"/>
              <a:t>Les questions trop superficielles ou descriptives</a:t>
            </a:r>
          </a:p>
          <a:p>
            <a:r>
              <a:rPr lang="fr-FR" sz="2400"/>
              <a:t>Les questions axées sur la création de « modèles universels » ou de « normes » rigides</a:t>
            </a:r>
          </a:p>
          <a:p>
            <a:endParaRPr lang="fr-FR" sz="2400"/>
          </a:p>
        </p:txBody>
      </p:sp>
      <p:pic>
        <p:nvPicPr>
          <p:cNvPr id="12" name="Image 11" descr="Une image contenant triangle, Police, ligne&#10;&#10;Le contenu généré par l’IA peut être incorrect.">
            <a:extLst>
              <a:ext uri="{FF2B5EF4-FFF2-40B4-BE49-F238E27FC236}">
                <a16:creationId xmlns:a16="http://schemas.microsoft.com/office/drawing/2014/main" id="{74B716C3-9DAE-6EDC-63DD-B45BAEE25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463" b="68889" l="38750" r="60990">
                        <a14:foregroundMark x1="40781" y1="40648" x2="40781" y2="40648"/>
                        <a14:foregroundMark x1="40990" y1="47130" x2="40990" y2="47130"/>
                        <a14:foregroundMark x1="40156" y1="53519" x2="40156" y2="53519"/>
                        <a14:foregroundMark x1="39010" y1="47315" x2="39010" y2="47315"/>
                        <a14:foregroundMark x1="45573" y1="47500" x2="45573" y2="47500"/>
                        <a14:foregroundMark x1="48698" y1="32222" x2="48698" y2="32222"/>
                        <a14:foregroundMark x1="48021" y1="30463" x2="48021" y2="30463"/>
                        <a14:foregroundMark x1="43958" y1="67222" x2="43958" y2="67222"/>
                        <a14:foregroundMark x1="60260" y1="57870" x2="60260" y2="57870"/>
                        <a14:foregroundMark x1="42656" y1="68981" x2="42656" y2="68981"/>
                        <a14:foregroundMark x1="49792" y1="50278" x2="49792" y2="50278"/>
                        <a14:foregroundMark x1="50469" y1="57685" x2="50469" y2="57685"/>
                        <a14:foregroundMark x1="55260" y1="33796" x2="55260" y2="33796"/>
                        <a14:foregroundMark x1="58385" y1="38796" x2="58385" y2="38796"/>
                        <a14:foregroundMark x1="60990" y1="44630" x2="60990" y2="44630"/>
                      </a14:backgroundRemoval>
                    </a14:imgEffect>
                  </a14:imgLayer>
                </a14:imgProps>
              </a:ext>
            </a:extLst>
          </a:blip>
          <a:srcRect l="37781" t="29756" r="38160" b="29977"/>
          <a:stretch>
            <a:fillRect/>
          </a:stretch>
        </p:blipFill>
        <p:spPr>
          <a:xfrm>
            <a:off x="8309986" y="2642715"/>
            <a:ext cx="1787583" cy="168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56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730E8-950B-4D59-BC0A-D9A13D376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9044A67-96B9-C079-9E9E-907A40FC0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D988-8F53-7E4D-B1A1-1DBAF7DEBB6C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F1CDE1F2-E5DB-DAC0-2E85-8C3683305865}"/>
              </a:ext>
            </a:extLst>
          </p:cNvPr>
          <p:cNvSpPr txBox="1">
            <a:spLocks/>
          </p:cNvSpPr>
          <p:nvPr/>
        </p:nvSpPr>
        <p:spPr>
          <a:xfrm>
            <a:off x="252939" y="202842"/>
            <a:ext cx="8356429" cy="567695"/>
          </a:xfrm>
          <a:prstGeom prst="rect">
            <a:avLst/>
          </a:prstGeom>
          <a:ln>
            <a:solidFill>
              <a:srgbClr val="273B7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3600" b="1"/>
              <a:t>Exemples d’objet de capitalisation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C49352E8-DCEF-5D22-9A64-A2EAC4C7A3DB}"/>
              </a:ext>
            </a:extLst>
          </p:cNvPr>
          <p:cNvSpPr txBox="1">
            <a:spLocks/>
          </p:cNvSpPr>
          <p:nvPr/>
        </p:nvSpPr>
        <p:spPr>
          <a:xfrm>
            <a:off x="333326" y="1245995"/>
            <a:ext cx="9703861" cy="611083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fr-FR" sz="2200" b="1" dirty="0"/>
              <a:t>Transfert de savoir-faire et de compétences cliniques : </a:t>
            </a:r>
            <a:r>
              <a:rPr lang="fr-FR" sz="2200" dirty="0"/>
              <a:t>Quelles nouvelles techniques médicales, protocoles de soins ou approches du patient ont été transférées ? Comment ces savoirs peuvent être adaptés au contexte local ? Quels ont été les apports réciproques dans le cadre du partenariat ?</a:t>
            </a:r>
          </a:p>
          <a:p>
            <a:pPr marL="342900" indent="-342900">
              <a:buFontTx/>
              <a:buChar char="-"/>
            </a:pPr>
            <a:r>
              <a:rPr lang="fr-FR" sz="2200" b="1" dirty="0"/>
              <a:t>Renforcement de la gestion hospitalière : </a:t>
            </a:r>
            <a:r>
              <a:rPr lang="fr-FR" sz="2200" dirty="0"/>
              <a:t>Quels défis organisationnels ont émergé et comment ont-ils été surmontés? </a:t>
            </a:r>
          </a:p>
          <a:p>
            <a:pPr marL="342900" indent="-342900">
              <a:buFontTx/>
              <a:buChar char="-"/>
            </a:pPr>
            <a:r>
              <a:rPr lang="fr-FR" sz="2200" b="1" dirty="0"/>
              <a:t>Adaptation culturelle : </a:t>
            </a:r>
            <a:r>
              <a:rPr lang="fr-FR" sz="2200" dirty="0"/>
              <a:t>Quelles stratégies ont permis une collaboration fluide malgré les écarts culturels ? </a:t>
            </a:r>
          </a:p>
          <a:p>
            <a:pPr marL="342900" indent="-342900">
              <a:buFontTx/>
              <a:buChar char="-"/>
            </a:pPr>
            <a:r>
              <a:rPr lang="fr-FR" sz="2200" b="1" dirty="0"/>
              <a:t>Appropriation et durabilité :</a:t>
            </a:r>
            <a:r>
              <a:rPr lang="fr-FR" sz="2200" dirty="0"/>
              <a:t> Comment les compétences du personnel hospitalier ont-elles été consolidées pour assurer la pérennité du projet ? Quelles mesures ont été prises pour garantir leur soutien dans la durée ?</a:t>
            </a:r>
          </a:p>
          <a:p>
            <a:pPr marL="342900" indent="-342900">
              <a:buFontTx/>
              <a:buChar char="-"/>
            </a:pPr>
            <a:r>
              <a:rPr lang="fr-FR" sz="2200" b="1" dirty="0"/>
              <a:t>Changements imprévus et adaptations</a:t>
            </a:r>
          </a:p>
          <a:p>
            <a:pPr marL="0" indent="0">
              <a:buNone/>
            </a:pPr>
            <a:endParaRPr lang="fr-FR" sz="22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sz="2200" b="1" dirty="0">
                <a:solidFill>
                  <a:srgbClr val="002060"/>
                </a:solidFill>
              </a:rPr>
              <a:t>Sur le PRPH 4, des productions de capitalisation transversales sont prévues et seront pilotés par les experts et l’équipe projet en lien avec les partenaires. </a:t>
            </a:r>
          </a:p>
          <a:p>
            <a:pPr marL="0" indent="0">
              <a:buNone/>
            </a:pPr>
            <a:r>
              <a:rPr lang="fr-FR" sz="2200" b="1" dirty="0">
                <a:solidFill>
                  <a:srgbClr val="002060"/>
                </a:solidFill>
              </a:rPr>
              <a:t>Exemples de sujets transversaux : relations partenariales &amp; gouvernance, prise en compte du genre, apports réciproques Nord / Sud</a:t>
            </a:r>
          </a:p>
          <a:p>
            <a:pPr marL="0" indent="0">
              <a:buNone/>
            </a:pPr>
            <a:endParaRPr lang="fr-FR" sz="2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200" b="1" dirty="0">
                <a:solidFill>
                  <a:srgbClr val="FF0000"/>
                </a:solidFill>
              </a:rPr>
              <a:t>Important :</a:t>
            </a:r>
            <a:r>
              <a:rPr lang="fr-FR" sz="2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2200" b="1" dirty="0"/>
              <a:t>Tous les objets de capitalisation peuvent être sensibles au genre soit comme sujet principale, soit comme sujet transversal à prendre en compte dans chaque thématique.</a:t>
            </a:r>
          </a:p>
        </p:txBody>
      </p:sp>
      <p:pic>
        <p:nvPicPr>
          <p:cNvPr id="7" name="Image 6" descr="Une image contenant symbole, diagramme, conception&#10;&#10;Le contenu généré par l’IA peut être incorrect.">
            <a:extLst>
              <a:ext uri="{FF2B5EF4-FFF2-40B4-BE49-F238E27FC236}">
                <a16:creationId xmlns:a16="http://schemas.microsoft.com/office/drawing/2014/main" id="{BAC20B28-E105-C7C6-C9AD-996AB365E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889" b="89444" l="34115" r="72656">
                        <a14:foregroundMark x1="50677" y1="34259" x2="55052" y2="26111"/>
                        <a14:foregroundMark x1="49740" y1="26574" x2="49740" y2="26574"/>
                        <a14:foregroundMark x1="54896" y1="23889" x2="54896" y2="23889"/>
                        <a14:foregroundMark x1="72760" y1="46111" x2="72760" y2="46111"/>
                        <a14:foregroundMark x1="70885" y1="58333" x2="70885" y2="58333"/>
                        <a14:foregroundMark x1="47292" y1="53611" x2="47292" y2="53611"/>
                        <a14:foregroundMark x1="34115" y1="46481" x2="34115" y2="46481"/>
                        <a14:foregroundMark x1="35885" y1="53148" x2="35885" y2="53148"/>
                        <a14:foregroundMark x1="53490" y1="76204" x2="53490" y2="76204"/>
                        <a14:foregroundMark x1="54688" y1="51667" x2="54688" y2="51667"/>
                        <a14:foregroundMark x1="48958" y1="83426" x2="48958" y2="83426"/>
                        <a14:foregroundMark x1="51979" y1="89444" x2="51979" y2="89444"/>
                      </a14:backgroundRemoval>
                    </a14:imgEffect>
                  </a14:imgLayer>
                </a14:imgProps>
              </a:ext>
            </a:extLst>
          </a:blip>
          <a:srcRect l="31766" t="22906" r="25754" b="7789"/>
          <a:stretch/>
        </p:blipFill>
        <p:spPr>
          <a:xfrm>
            <a:off x="9383010" y="3600035"/>
            <a:ext cx="1147580" cy="10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67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63A95-70ED-765E-539F-A6E3BE820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D13890-6FB0-0424-FB90-A8601D7A3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D988-8F53-7E4D-B1A1-1DBAF7DEBB6C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23574A-F662-F926-0FC3-430A572C28E5}"/>
              </a:ext>
            </a:extLst>
          </p:cNvPr>
          <p:cNvSpPr/>
          <p:nvPr/>
        </p:nvSpPr>
        <p:spPr>
          <a:xfrm>
            <a:off x="542611" y="1034981"/>
            <a:ext cx="9606591" cy="56895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5A27A882-D89C-53B8-A6D3-12410AF9D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750" y="2986807"/>
            <a:ext cx="8343396" cy="1785938"/>
          </a:xfrm>
          <a:noFill/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fr-FR" sz="6000" b="1"/>
              <a:t>Valoriser les leçons apprises lors des missions</a:t>
            </a:r>
          </a:p>
        </p:txBody>
      </p:sp>
      <p:pic>
        <p:nvPicPr>
          <p:cNvPr id="4" name="Image 3" descr="Une image contenant Police, symbole, Graphique, logo&#10;&#10;Le contenu généré par l’IA peut être incorrect.">
            <a:extLst>
              <a:ext uri="{FF2B5EF4-FFF2-40B4-BE49-F238E27FC236}">
                <a16:creationId xmlns:a16="http://schemas.microsoft.com/office/drawing/2014/main" id="{F9F22925-481F-4647-F2A3-167A94450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741" b="69630" l="41823" r="57708">
                        <a14:foregroundMark x1="47917" y1="30741" x2="47917" y2="30741"/>
                        <a14:foregroundMark x1="51667" y1="69722" x2="51667" y2="69722"/>
                        <a14:foregroundMark x1="57604" y1="65648" x2="57604" y2="65648"/>
                        <a14:foregroundMark x1="57708" y1="43519" x2="57708" y2="43519"/>
                      </a14:backgroundRemoval>
                    </a14:imgEffect>
                  </a14:imgLayer>
                </a14:imgProps>
              </a:ext>
            </a:extLst>
          </a:blip>
          <a:srcRect l="39848" t="28419" r="40228" b="27305"/>
          <a:stretch/>
        </p:blipFill>
        <p:spPr>
          <a:xfrm>
            <a:off x="601269" y="1115368"/>
            <a:ext cx="1065125" cy="133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71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3EF30-D03E-5FE1-05CD-92D335BFD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">
            <a:extLst>
              <a:ext uri="{FF2B5EF4-FFF2-40B4-BE49-F238E27FC236}">
                <a16:creationId xmlns:a16="http://schemas.microsoft.com/office/drawing/2014/main" id="{1509EC8F-632B-F18D-E090-E991C73878BF}"/>
              </a:ext>
            </a:extLst>
          </p:cNvPr>
          <p:cNvSpPr txBox="1">
            <a:spLocks/>
          </p:cNvSpPr>
          <p:nvPr/>
        </p:nvSpPr>
        <p:spPr>
          <a:xfrm>
            <a:off x="252939" y="202842"/>
            <a:ext cx="8356429" cy="567695"/>
          </a:xfrm>
          <a:prstGeom prst="rect">
            <a:avLst/>
          </a:prstGeom>
          <a:ln>
            <a:solidFill>
              <a:srgbClr val="273B7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3600" b="1"/>
              <a:t>Outils et apports PRPH 4</a:t>
            </a:r>
          </a:p>
        </p:txBody>
      </p:sp>
      <p:sp>
        <p:nvSpPr>
          <p:cNvPr id="3" name="Organigramme : Délai 2">
            <a:extLst>
              <a:ext uri="{FF2B5EF4-FFF2-40B4-BE49-F238E27FC236}">
                <a16:creationId xmlns:a16="http://schemas.microsoft.com/office/drawing/2014/main" id="{1E40567F-C950-416C-DDF8-B5203546ED24}"/>
              </a:ext>
            </a:extLst>
          </p:cNvPr>
          <p:cNvSpPr/>
          <p:nvPr/>
        </p:nvSpPr>
        <p:spPr>
          <a:xfrm rot="10800000">
            <a:off x="633042" y="1798653"/>
            <a:ext cx="1467061" cy="1316335"/>
          </a:xfrm>
          <a:prstGeom prst="flowChartDelay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37E62401-992E-6916-31F2-3F0891B25B45}"/>
              </a:ext>
            </a:extLst>
          </p:cNvPr>
          <p:cNvSpPr/>
          <p:nvPr/>
        </p:nvSpPr>
        <p:spPr>
          <a:xfrm>
            <a:off x="1668026" y="1999622"/>
            <a:ext cx="3537020" cy="9144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>
                <a:solidFill>
                  <a:schemeClr val="bg1"/>
                </a:solidFill>
                <a:latin typeface="Abadi MT Condensed Extra Bold"/>
              </a:rPr>
              <a:t>Identifier et formaliser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10B2E10-752A-6928-2529-A3362C8DBACF}"/>
              </a:ext>
            </a:extLst>
          </p:cNvPr>
          <p:cNvSpPr txBox="1"/>
          <p:nvPr/>
        </p:nvSpPr>
        <p:spPr>
          <a:xfrm>
            <a:off x="6109768" y="1858220"/>
            <a:ext cx="3959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>
                <a:latin typeface="Abadi MT Condensed Extra Bold"/>
              </a:rPr>
              <a:t>Valorisation des missions</a:t>
            </a:r>
          </a:p>
          <a:p>
            <a:pPr algn="ctr"/>
            <a:r>
              <a:rPr lang="fr-FR" sz="2400">
                <a:latin typeface="Abadi MT Condensed Extra Bold"/>
              </a:rPr>
              <a:t>Termes de référence </a:t>
            </a:r>
          </a:p>
          <a:p>
            <a:pPr algn="ctr"/>
            <a:r>
              <a:rPr lang="fr-FR" sz="2400">
                <a:latin typeface="Abadi MT Condensed Extra Bold"/>
              </a:rPr>
              <a:t>Rapport</a:t>
            </a:r>
          </a:p>
        </p:txBody>
      </p:sp>
      <p:sp>
        <p:nvSpPr>
          <p:cNvPr id="21" name="Organigramme : Délai 20">
            <a:extLst>
              <a:ext uri="{FF2B5EF4-FFF2-40B4-BE49-F238E27FC236}">
                <a16:creationId xmlns:a16="http://schemas.microsoft.com/office/drawing/2014/main" id="{D60487D9-3EE1-D0C8-C4D4-F92723D05658}"/>
              </a:ext>
            </a:extLst>
          </p:cNvPr>
          <p:cNvSpPr/>
          <p:nvPr/>
        </p:nvSpPr>
        <p:spPr>
          <a:xfrm rot="10800000">
            <a:off x="622995" y="3781512"/>
            <a:ext cx="1467061" cy="1316335"/>
          </a:xfrm>
          <a:prstGeom prst="flowChartDelay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77F0F989-4376-8026-E8F6-D7637ECF8D19}"/>
              </a:ext>
            </a:extLst>
          </p:cNvPr>
          <p:cNvSpPr/>
          <p:nvPr/>
        </p:nvSpPr>
        <p:spPr>
          <a:xfrm>
            <a:off x="1668026" y="3982481"/>
            <a:ext cx="3537020" cy="914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>
                <a:solidFill>
                  <a:schemeClr val="bg1"/>
                </a:solidFill>
                <a:latin typeface="Abadi MT Condensed Extra Bold"/>
              </a:rPr>
              <a:t>Valoriser et Communiquer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387CD25-92FE-6867-7A70-8674F03339D2}"/>
              </a:ext>
            </a:extLst>
          </p:cNvPr>
          <p:cNvSpPr txBox="1"/>
          <p:nvPr/>
        </p:nvSpPr>
        <p:spPr>
          <a:xfrm>
            <a:off x="6109768" y="3825041"/>
            <a:ext cx="39590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>
                <a:latin typeface="Abadi MT Condensed Extra Bold"/>
              </a:rPr>
              <a:t>Journées de la CHI</a:t>
            </a:r>
          </a:p>
          <a:p>
            <a:pPr algn="ctr"/>
            <a:r>
              <a:rPr lang="fr-FR" sz="2400" b="1">
                <a:latin typeface="Abadi MT Condensed Extra Bold"/>
              </a:rPr>
              <a:t>Communauté de pratique</a:t>
            </a:r>
          </a:p>
          <a:p>
            <a:pPr algn="ctr"/>
            <a:r>
              <a:rPr lang="fr-FR" sz="2400">
                <a:latin typeface="Abadi MT Condensed Extra Bold"/>
              </a:rPr>
              <a:t>Webinaires</a:t>
            </a:r>
          </a:p>
        </p:txBody>
      </p:sp>
      <p:sp>
        <p:nvSpPr>
          <p:cNvPr id="24" name="Organigramme : Délai 23">
            <a:extLst>
              <a:ext uri="{FF2B5EF4-FFF2-40B4-BE49-F238E27FC236}">
                <a16:creationId xmlns:a16="http://schemas.microsoft.com/office/drawing/2014/main" id="{87F0B1FF-F994-5E6A-F988-38331E332260}"/>
              </a:ext>
            </a:extLst>
          </p:cNvPr>
          <p:cNvSpPr/>
          <p:nvPr/>
        </p:nvSpPr>
        <p:spPr>
          <a:xfrm rot="10800000">
            <a:off x="622995" y="5679408"/>
            <a:ext cx="1467061" cy="1316335"/>
          </a:xfrm>
          <a:prstGeom prst="flowChartDelay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8B358A82-6CEB-DD86-A931-B52A5DBC7AEB}"/>
              </a:ext>
            </a:extLst>
          </p:cNvPr>
          <p:cNvSpPr/>
          <p:nvPr/>
        </p:nvSpPr>
        <p:spPr>
          <a:xfrm>
            <a:off x="1668026" y="5880377"/>
            <a:ext cx="3537020" cy="9144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>
                <a:solidFill>
                  <a:schemeClr val="bg1"/>
                </a:solidFill>
                <a:latin typeface="Abadi MT Condensed Extra Bold"/>
              </a:rPr>
              <a:t>Utiliser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5E91628-7195-AE7E-D3DF-F25F7C147E10}"/>
              </a:ext>
            </a:extLst>
          </p:cNvPr>
          <p:cNvSpPr txBox="1"/>
          <p:nvPr/>
        </p:nvSpPr>
        <p:spPr>
          <a:xfrm>
            <a:off x="6109768" y="6103527"/>
            <a:ext cx="3959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>
                <a:latin typeface="Abadi MT Condensed Extra Bold"/>
              </a:rPr>
              <a:t>Suivi des recommandations</a:t>
            </a:r>
            <a:endParaRPr lang="fr-FR" sz="2400">
              <a:latin typeface="Abadi MT Condensed Extra Bold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98710A7-584B-49E7-69B2-C40C588605CF}"/>
              </a:ext>
            </a:extLst>
          </p:cNvPr>
          <p:cNvSpPr txBox="1"/>
          <p:nvPr/>
        </p:nvSpPr>
        <p:spPr>
          <a:xfrm>
            <a:off x="6109767" y="3195486"/>
            <a:ext cx="3959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>
                <a:latin typeface="Abadi MT Condensed Extra Bold"/>
              </a:rPr>
              <a:t>Réunion de clôture du projet</a:t>
            </a:r>
            <a:endParaRPr lang="fr-FR" sz="2400">
              <a:latin typeface="Abadi MT Condensed Extra Bold"/>
            </a:endParaRP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AE366E33-3F89-A20C-3E6F-0A06900FEBF6}"/>
              </a:ext>
            </a:extLst>
          </p:cNvPr>
          <p:cNvCxnSpPr>
            <a:stCxn id="4" idx="3"/>
            <a:endCxn id="20" idx="1"/>
          </p:cNvCxnSpPr>
          <p:nvPr/>
        </p:nvCxnSpPr>
        <p:spPr>
          <a:xfrm>
            <a:off x="5205046" y="2456822"/>
            <a:ext cx="904722" cy="1563"/>
          </a:xfrm>
          <a:prstGeom prst="line">
            <a:avLst/>
          </a:prstGeom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F099B46D-535C-CF07-055F-D02896A9136C}"/>
              </a:ext>
            </a:extLst>
          </p:cNvPr>
          <p:cNvCxnSpPr>
            <a:cxnSpLocks/>
            <a:stCxn id="4" idx="3"/>
            <a:endCxn id="27" idx="1"/>
          </p:cNvCxnSpPr>
          <p:nvPr/>
        </p:nvCxnSpPr>
        <p:spPr>
          <a:xfrm>
            <a:off x="5205046" y="2456822"/>
            <a:ext cx="904721" cy="969497"/>
          </a:xfrm>
          <a:prstGeom prst="line">
            <a:avLst/>
          </a:prstGeom>
          <a:ln w="1905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3388DADF-A66F-1C17-569C-DA1E1FBBCC38}"/>
              </a:ext>
            </a:extLst>
          </p:cNvPr>
          <p:cNvCxnSpPr>
            <a:cxnSpLocks/>
            <a:stCxn id="22" idx="3"/>
            <a:endCxn id="27" idx="1"/>
          </p:cNvCxnSpPr>
          <p:nvPr/>
        </p:nvCxnSpPr>
        <p:spPr>
          <a:xfrm flipV="1">
            <a:off x="5205046" y="3426319"/>
            <a:ext cx="904721" cy="1013362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57A83F7C-8BEA-B1A0-9194-3456B6AEFF6B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5205046" y="4439681"/>
            <a:ext cx="904722" cy="0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9A7E7E5A-143D-FD28-A69B-634848C5002A}"/>
              </a:ext>
            </a:extLst>
          </p:cNvPr>
          <p:cNvCxnSpPr>
            <a:cxnSpLocks/>
            <a:stCxn id="25" idx="3"/>
            <a:endCxn id="26" idx="1"/>
          </p:cNvCxnSpPr>
          <p:nvPr/>
        </p:nvCxnSpPr>
        <p:spPr>
          <a:xfrm flipV="1">
            <a:off x="5205046" y="6334360"/>
            <a:ext cx="904722" cy="3217"/>
          </a:xfrm>
          <a:prstGeom prst="line">
            <a:avLst/>
          </a:prstGeom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8" name="Graphique 47" descr="Loupe avec un remplissage uni">
            <a:extLst>
              <a:ext uri="{FF2B5EF4-FFF2-40B4-BE49-F238E27FC236}">
                <a16:creationId xmlns:a16="http://schemas.microsoft.com/office/drawing/2014/main" id="{D1F7BA02-7362-D11A-2CBD-A8A9D3C2D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3631" y="2159919"/>
            <a:ext cx="593802" cy="593802"/>
          </a:xfrm>
          <a:prstGeom prst="rect">
            <a:avLst/>
          </a:prstGeom>
        </p:spPr>
      </p:pic>
      <p:pic>
        <p:nvPicPr>
          <p:cNvPr id="50" name="Graphique 49" descr="Diamant avec un remplissage uni">
            <a:extLst>
              <a:ext uri="{FF2B5EF4-FFF2-40B4-BE49-F238E27FC236}">
                <a16:creationId xmlns:a16="http://schemas.microsoft.com/office/drawing/2014/main" id="{29E1BDE0-61D6-5AB2-78CE-AEBB585D70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3631" y="4143524"/>
            <a:ext cx="615979" cy="615979"/>
          </a:xfrm>
          <a:prstGeom prst="rect">
            <a:avLst/>
          </a:prstGeom>
        </p:spPr>
      </p:pic>
      <p:pic>
        <p:nvPicPr>
          <p:cNvPr id="52" name="Graphique 51" descr="Travail avec un remplissage uni">
            <a:extLst>
              <a:ext uri="{FF2B5EF4-FFF2-40B4-BE49-F238E27FC236}">
                <a16:creationId xmlns:a16="http://schemas.microsoft.com/office/drawing/2014/main" id="{E166F7E8-E2C8-09DF-4FB0-EE3F18273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1698" y="6053981"/>
            <a:ext cx="560755" cy="56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16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EC624-3C6C-2EDF-FD43-71A38B789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E38A554-CF0E-9438-86FA-00C1CDAA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D988-8F53-7E4D-B1A1-1DBAF7DEBB6C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FC608669-59A9-5186-5063-65ABC00B379A}"/>
              </a:ext>
            </a:extLst>
          </p:cNvPr>
          <p:cNvSpPr txBox="1">
            <a:spLocks/>
          </p:cNvSpPr>
          <p:nvPr/>
        </p:nvSpPr>
        <p:spPr>
          <a:xfrm>
            <a:off x="252939" y="202842"/>
            <a:ext cx="8356429" cy="567695"/>
          </a:xfrm>
          <a:prstGeom prst="rect">
            <a:avLst/>
          </a:prstGeom>
          <a:ln>
            <a:solidFill>
              <a:srgbClr val="273B7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3600" b="1"/>
              <a:t>Les Termes de Référence (</a:t>
            </a:r>
            <a:r>
              <a:rPr lang="fr-FR" sz="3600" b="1" err="1"/>
              <a:t>TdR</a:t>
            </a:r>
            <a:r>
              <a:rPr lang="fr-FR" sz="3600" b="1"/>
              <a:t>)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42C19151-E9D1-ABC1-C247-C7EEA03CA124}"/>
              </a:ext>
            </a:extLst>
          </p:cNvPr>
          <p:cNvSpPr txBox="1">
            <a:spLocks/>
          </p:cNvSpPr>
          <p:nvPr/>
        </p:nvSpPr>
        <p:spPr>
          <a:xfrm>
            <a:off x="438857" y="1704976"/>
            <a:ext cx="9438672" cy="4057650"/>
          </a:xfrm>
          <a:prstGeom prst="rect">
            <a:avLst/>
          </a:prstGeom>
          <a:noFill/>
          <a:ln>
            <a:solidFill>
              <a:srgbClr val="26397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>
                <a:solidFill>
                  <a:schemeClr val="tx1"/>
                </a:solidFill>
                <a:latin typeface="Abadi MT Condensed Extra Bold"/>
              </a:rPr>
              <a:t>Document de cadrage et d’orientation</a:t>
            </a:r>
          </a:p>
          <a:p>
            <a:endParaRPr lang="fr-FR">
              <a:solidFill>
                <a:schemeClr val="tx1"/>
              </a:solidFill>
              <a:latin typeface="Abadi MT Condensed Extra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tx1"/>
                </a:solidFill>
                <a:latin typeface="Abadi MT Condensed Extra Bold"/>
              </a:rPr>
              <a:t>Définition claire de l’objet de capitalisation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tx1"/>
                </a:solidFill>
                <a:latin typeface="Abadi MT Condensed Extra Bold"/>
              </a:rPr>
              <a:t>Identification des acteurs clés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tx1"/>
                </a:solidFill>
                <a:latin typeface="Abadi MT Condensed Extra Bold"/>
              </a:rPr>
              <a:t>Méthodes de collecte d’informations (entretiens, revue documentaire, observation de pratiques, photos, vidéos,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tx1"/>
                </a:solidFill>
                <a:latin typeface="Abadi MT Condensed Extra Bold"/>
              </a:rPr>
              <a:t>Orientations sur le « comment 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tx1"/>
                </a:solidFill>
                <a:latin typeface="Abadi MT Condensed Extra Bold"/>
              </a:rPr>
              <a:t>Facilitation de l’analyse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tx1"/>
                </a:solidFill>
                <a:latin typeface="Abadi MT Condensed Extra Bold"/>
              </a:rPr>
              <a:t>Définition de livrables</a:t>
            </a:r>
          </a:p>
          <a:p>
            <a:endParaRPr lang="fr-FR">
              <a:solidFill>
                <a:schemeClr val="tx1"/>
              </a:solidFill>
              <a:latin typeface="Abadi MT Condensed Extra Bold"/>
            </a:endParaRPr>
          </a:p>
        </p:txBody>
      </p:sp>
      <p:pic>
        <p:nvPicPr>
          <p:cNvPr id="12" name="Image 11" descr="Une image contenant logo, capture d’écran, Graphique, cercle&#10;&#10;Le contenu généré par l’IA peut être incorrect.">
            <a:extLst>
              <a:ext uri="{FF2B5EF4-FFF2-40B4-BE49-F238E27FC236}">
                <a16:creationId xmlns:a16="http://schemas.microsoft.com/office/drawing/2014/main" id="{D9E8D7AE-58D2-AEF9-C0B1-462739821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15" b="87778" l="29115" r="71042">
                        <a14:foregroundMark x1="31771" y1="41944" x2="35625" y2="32407"/>
                        <a14:foregroundMark x1="43490" y1="22222" x2="59062" y2="24630"/>
                        <a14:foregroundMark x1="59062" y1="24630" x2="64375" y2="46389"/>
                        <a14:foregroundMark x1="64375" y1="46389" x2="61771" y2="66667"/>
                        <a14:foregroundMark x1="30365" y1="50185" x2="30833" y2="40926"/>
                        <a14:foregroundMark x1="30833" y1="40926" x2="36198" y2="16944"/>
                        <a14:foregroundMark x1="36198" y1="16944" x2="44844" y2="12407"/>
                        <a14:foregroundMark x1="44844" y1="12407" x2="56563" y2="21204"/>
                        <a14:foregroundMark x1="56563" y1="21204" x2="64479" y2="47870"/>
                        <a14:foregroundMark x1="64479" y1="47870" x2="60521" y2="74167"/>
                        <a14:foregroundMark x1="60521" y1="74167" x2="45885" y2="78519"/>
                        <a14:foregroundMark x1="45885" y1="78519" x2="35625" y2="65648"/>
                        <a14:foregroundMark x1="35625" y1="65648" x2="32969" y2="58519"/>
                        <a14:foregroundMark x1="32969" y1="58519" x2="32969" y2="58519"/>
                        <a14:foregroundMark x1="46979" y1="20741" x2="38906" y2="28333"/>
                        <a14:foregroundMark x1="38906" y1="28333" x2="32083" y2="59907"/>
                        <a14:foregroundMark x1="32083" y1="59907" x2="48073" y2="44630"/>
                        <a14:foregroundMark x1="48073" y1="44630" x2="50260" y2="32130"/>
                        <a14:foregroundMark x1="47760" y1="35463" x2="41615" y2="49630"/>
                        <a14:foregroundMark x1="41615" y1="49630" x2="49479" y2="49815"/>
                        <a14:foregroundMark x1="49479" y1="49815" x2="55000" y2="40741"/>
                        <a14:foregroundMark x1="40781" y1="44444" x2="45104" y2="32407"/>
                        <a14:foregroundMark x1="45104" y1="32407" x2="51979" y2="21204"/>
                        <a14:foregroundMark x1="31198" y1="38241" x2="44219" y2="17222"/>
                        <a14:foregroundMark x1="44219" y1="17222" x2="55156" y2="16759"/>
                        <a14:foregroundMark x1="55156" y1="16759" x2="62344" y2="27963"/>
                        <a14:foregroundMark x1="62344" y1="27963" x2="66042" y2="49537"/>
                        <a14:foregroundMark x1="66042" y1="49537" x2="64740" y2="66944"/>
                        <a14:foregroundMark x1="64740" y1="66944" x2="56771" y2="77870"/>
                        <a14:foregroundMark x1="56771" y1="77870" x2="46146" y2="79815"/>
                        <a14:foregroundMark x1="46146" y1="79815" x2="39323" y2="75278"/>
                        <a14:foregroundMark x1="39323" y1="75278" x2="34583" y2="66296"/>
                        <a14:foregroundMark x1="34583" y1="66296" x2="29479" y2="45000"/>
                        <a14:foregroundMark x1="29479" y1="45000" x2="29115" y2="41944"/>
                        <a14:foregroundMark x1="30260" y1="56111" x2="32969" y2="69074"/>
                        <a14:foregroundMark x1="32969" y1="69074" x2="40990" y2="85185"/>
                        <a14:foregroundMark x1="40990" y1="85185" x2="46771" y2="87037"/>
                        <a14:foregroundMark x1="46771" y1="87037" x2="54271" y2="85648"/>
                        <a14:foregroundMark x1="54271" y1="85648" x2="60729" y2="80556"/>
                        <a14:foregroundMark x1="60729" y1="80556" x2="66563" y2="68426"/>
                        <a14:foregroundMark x1="66563" y1="68426" x2="69375" y2="54167"/>
                        <a14:foregroundMark x1="69375" y1="54167" x2="67448" y2="39722"/>
                        <a14:foregroundMark x1="67448" y1="39722" x2="62135" y2="25185"/>
                        <a14:foregroundMark x1="62135" y1="25185" x2="55260" y2="16944"/>
                        <a14:foregroundMark x1="55260" y1="16944" x2="48958" y2="14074"/>
                        <a14:foregroundMark x1="44167" y1="64167" x2="44375" y2="52500"/>
                        <a14:foregroundMark x1="44375" y1="52500" x2="50625" y2="31759"/>
                        <a14:foregroundMark x1="50625" y1="31759" x2="55260" y2="55833"/>
                        <a14:foregroundMark x1="55260" y1="55833" x2="39740" y2="52500"/>
                        <a14:foregroundMark x1="39740" y1="52500" x2="38906" y2="45648"/>
                        <a14:foregroundMark x1="40521" y1="32778" x2="59479" y2="33241"/>
                        <a14:foregroundMark x1="40417" y1="29630" x2="69531" y2="28056"/>
                        <a14:foregroundMark x1="56771" y1="33426" x2="56094" y2="77685"/>
                        <a14:foregroundMark x1="58385" y1="39259" x2="57240" y2="76019"/>
                        <a14:foregroundMark x1="57240" y1="76019" x2="49427" y2="71759"/>
                        <a14:foregroundMark x1="49427" y1="71759" x2="44792" y2="60278"/>
                        <a14:foregroundMark x1="44792" y1="60278" x2="44531" y2="55833"/>
                        <a14:foregroundMark x1="57240" y1="51481" x2="49167" y2="52407"/>
                        <a14:foregroundMark x1="49167" y1="52407" x2="37969" y2="66204"/>
                        <a14:foregroundMark x1="37969" y1="66204" x2="51979" y2="58704"/>
                        <a14:foregroundMark x1="51979" y1="58704" x2="55156" y2="48796"/>
                        <a14:foregroundMark x1="43802" y1="68981" x2="49792" y2="66667"/>
                        <a14:foregroundMark x1="49792" y1="66667" x2="57396" y2="52222"/>
                        <a14:foregroundMark x1="57396" y1="52222" x2="47708" y2="58426"/>
                        <a14:foregroundMark x1="47708" y1="58426" x2="46406" y2="61296"/>
                        <a14:foregroundMark x1="71042" y1="46759" x2="70417" y2="57685"/>
                        <a14:foregroundMark x1="59792" y1="56944" x2="58750" y2="34722"/>
                        <a14:foregroundMark x1="52552" y1="42130" x2="47083" y2="46481"/>
                        <a14:foregroundMark x1="47083" y1="46481" x2="40938" y2="56481"/>
                        <a14:foregroundMark x1="40938" y1="56481" x2="42396" y2="67315"/>
                        <a14:foregroundMark x1="42396" y1="67315" x2="45573" y2="73519"/>
                        <a14:foregroundMark x1="53490" y1="87778" x2="48594" y2="86574"/>
                        <a14:foregroundMark x1="58906" y1="75741" x2="60313" y2="63519"/>
                        <a14:foregroundMark x1="60313" y1="63519" x2="60313" y2="63519"/>
                      </a14:backgroundRemoval>
                    </a14:imgEffect>
                  </a14:imgLayer>
                </a14:imgProps>
              </a:ext>
            </a:extLst>
          </a:blip>
          <a:srcRect l="25751" t="9038" r="26506" b="6922"/>
          <a:stretch/>
        </p:blipFill>
        <p:spPr>
          <a:xfrm>
            <a:off x="9013554" y="5075324"/>
            <a:ext cx="1322619" cy="13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53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33C8A-8507-0620-B7F5-1708E3725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24E729A-51FD-E102-EF9E-E1C9AB0C1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D988-8F53-7E4D-B1A1-1DBAF7DEBB6C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957B1120-A16C-9CD2-9DB5-4F6F6B0E2643}"/>
              </a:ext>
            </a:extLst>
          </p:cNvPr>
          <p:cNvSpPr txBox="1">
            <a:spLocks/>
          </p:cNvSpPr>
          <p:nvPr/>
        </p:nvSpPr>
        <p:spPr>
          <a:xfrm>
            <a:off x="252939" y="202842"/>
            <a:ext cx="8356429" cy="567695"/>
          </a:xfrm>
          <a:prstGeom prst="rect">
            <a:avLst/>
          </a:prstGeom>
          <a:ln>
            <a:solidFill>
              <a:srgbClr val="273B7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3600" b="1"/>
              <a:t>Exemples d’acteurs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971105DE-E49F-52E9-1BB6-A085DE56AFE2}"/>
              </a:ext>
            </a:extLst>
          </p:cNvPr>
          <p:cNvSpPr txBox="1">
            <a:spLocks/>
          </p:cNvSpPr>
          <p:nvPr/>
        </p:nvSpPr>
        <p:spPr>
          <a:xfrm>
            <a:off x="3090600" y="2441843"/>
            <a:ext cx="7018041" cy="289407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EC6332"/>
              </a:buClr>
              <a:buFont typeface="Arial" panose="020B0604020202020204" pitchFamily="34" charset="0"/>
              <a:buChar char="•"/>
            </a:pPr>
            <a:r>
              <a:rPr lang="fr-FR"/>
              <a:t>Personnel médical</a:t>
            </a:r>
          </a:p>
          <a:p>
            <a:pPr marL="342900" indent="-342900">
              <a:buClr>
                <a:srgbClr val="EC6332"/>
              </a:buClr>
              <a:buFont typeface="Arial" panose="020B0604020202020204" pitchFamily="34" charset="0"/>
              <a:buChar char="•"/>
            </a:pPr>
            <a:r>
              <a:rPr lang="fr-FR"/>
              <a:t>Personnel administratif</a:t>
            </a:r>
          </a:p>
          <a:p>
            <a:pPr marL="342900" indent="-342900">
              <a:buClr>
                <a:srgbClr val="EC6332"/>
              </a:buClr>
              <a:buFont typeface="Arial" panose="020B0604020202020204" pitchFamily="34" charset="0"/>
              <a:buChar char="•"/>
            </a:pPr>
            <a:r>
              <a:rPr lang="fr-FR"/>
              <a:t>Responsables du projet</a:t>
            </a:r>
          </a:p>
          <a:p>
            <a:pPr marL="342900" indent="-342900">
              <a:buClr>
                <a:srgbClr val="EC6332"/>
              </a:buClr>
              <a:buFont typeface="Arial" panose="020B0604020202020204" pitchFamily="34" charset="0"/>
              <a:buChar char="•"/>
            </a:pPr>
            <a:r>
              <a:rPr lang="fr-FR"/>
              <a:t>Les bailleurs ou partenaires financiers</a:t>
            </a:r>
          </a:p>
          <a:p>
            <a:pPr marL="342900" indent="-342900">
              <a:buClr>
                <a:srgbClr val="EC6332"/>
              </a:buClr>
              <a:buFont typeface="Arial" panose="020B0604020202020204" pitchFamily="34" charset="0"/>
              <a:buChar char="•"/>
            </a:pPr>
            <a:r>
              <a:rPr lang="fr-FR"/>
              <a:t>Les patients et communautés bénéficiaires (directes ou indirectes)</a:t>
            </a:r>
          </a:p>
          <a:p>
            <a:pPr marL="342900" indent="-342900">
              <a:buClr>
                <a:srgbClr val="EC6332"/>
              </a:buClr>
              <a:buFont typeface="Arial" panose="020B0604020202020204" pitchFamily="34" charset="0"/>
              <a:buChar char="•"/>
            </a:pPr>
            <a:r>
              <a:rPr lang="fr-FR"/>
              <a:t>Facilitateurs externes ou experts capitalisation</a:t>
            </a:r>
          </a:p>
        </p:txBody>
      </p:sp>
      <p:pic>
        <p:nvPicPr>
          <p:cNvPr id="9" name="Image 8" descr="Une image contenant croquis, dessin, illustration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4B034F75-FF0F-362F-F770-82855CF06E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155" t="8036" r="42577" b="6086"/>
          <a:stretch/>
        </p:blipFill>
        <p:spPr>
          <a:xfrm>
            <a:off x="-1" y="4226198"/>
            <a:ext cx="2019719" cy="333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09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3F161-2A72-69A7-9109-59888A290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A01F680-C5CA-6CEF-339B-FC2EC781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D988-8F53-7E4D-B1A1-1DBAF7DEBB6C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5EE8C1EB-FDCE-A94F-7878-14F144142E92}"/>
              </a:ext>
            </a:extLst>
          </p:cNvPr>
          <p:cNvSpPr txBox="1">
            <a:spLocks/>
          </p:cNvSpPr>
          <p:nvPr/>
        </p:nvSpPr>
        <p:spPr>
          <a:xfrm>
            <a:off x="252939" y="202842"/>
            <a:ext cx="8356429" cy="567695"/>
          </a:xfrm>
          <a:prstGeom prst="rect">
            <a:avLst/>
          </a:prstGeom>
          <a:ln>
            <a:solidFill>
              <a:srgbClr val="273B7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3600" b="1"/>
              <a:t>Rapport de Mission</a:t>
            </a:r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70151453-A869-BFEF-E05C-B02F33F9C905}"/>
              </a:ext>
            </a:extLst>
          </p:cNvPr>
          <p:cNvSpPr txBox="1">
            <a:spLocks/>
          </p:cNvSpPr>
          <p:nvPr/>
        </p:nvSpPr>
        <p:spPr>
          <a:xfrm>
            <a:off x="3943351" y="1388078"/>
            <a:ext cx="6013449" cy="54751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>
                <a:solidFill>
                  <a:schemeClr val="tx1"/>
                </a:solidFill>
                <a:latin typeface="Abadi MT Condensed Extra Bold"/>
              </a:rPr>
              <a:t>Mémoire des constats factuels</a:t>
            </a:r>
            <a:r>
              <a:rPr lang="fr-FR">
                <a:solidFill>
                  <a:schemeClr val="tx1"/>
                </a:solidFill>
                <a:latin typeface="Abadi MT Condensed Extra Bold"/>
              </a:rPr>
              <a:t>. Base solide pour </a:t>
            </a:r>
            <a:r>
              <a:rPr lang="fr-FR" b="1">
                <a:solidFill>
                  <a:schemeClr val="tx1"/>
                </a:solidFill>
                <a:latin typeface="Abadi MT Condensed Extra Bold"/>
              </a:rPr>
              <a:t>amorcer la réflexion, repérer des documents et structurer l’analyse</a:t>
            </a:r>
            <a:r>
              <a:rPr lang="fr-FR">
                <a:solidFill>
                  <a:schemeClr val="tx1"/>
                </a:solidFill>
                <a:latin typeface="Abadi MT Condensed Extra Bold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tx1"/>
                </a:solidFill>
                <a:latin typeface="Abadi MT Condensed Extra Bold"/>
              </a:rPr>
              <a:t>Mettre en lumière des aspects spécifiques du projet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tx1"/>
                </a:solidFill>
                <a:latin typeface="Abadi MT Condensed Extra Bold"/>
              </a:rPr>
              <a:t>Chronologie des événements majeurs et des résultats obtenus</a:t>
            </a:r>
            <a:endParaRPr lang="fr-FR">
              <a:solidFill>
                <a:schemeClr val="tx1"/>
              </a:solidFill>
              <a:latin typeface="Abadi MT Condensed Extra Bold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tx1"/>
                </a:solidFill>
                <a:latin typeface="Abadi MT Condensed Extra Bold"/>
              </a:rPr>
              <a:t>Description de ce qui a bien fonctionné ou des difficultés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tx1"/>
                </a:solidFill>
                <a:latin typeface="Abadi MT Condensed Extra Bold"/>
              </a:rPr>
              <a:t>Mieux comprendre les effets des actions entreprises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tx1"/>
                </a:solidFill>
                <a:latin typeface="Abadi MT Condensed Extra Bold"/>
              </a:rPr>
              <a:t>Mention des personnes et organisations impliquées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tx1"/>
                </a:solidFill>
                <a:latin typeface="Abadi MT Condensed Extra Bold"/>
              </a:rPr>
              <a:t>Eléments inattendus</a:t>
            </a:r>
          </a:p>
        </p:txBody>
      </p:sp>
      <p:pic>
        <p:nvPicPr>
          <p:cNvPr id="4" name="Image 3" descr="Une image contenant Dessin d’enfant, clipart, dessin humoristique, illustration&#10;&#10;Le contenu généré par l’IA peut être incorrect.">
            <a:extLst>
              <a:ext uri="{FF2B5EF4-FFF2-40B4-BE49-F238E27FC236}">
                <a16:creationId xmlns:a16="http://schemas.microsoft.com/office/drawing/2014/main" id="{5A38008E-7699-5D94-58C4-17B524720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26" b="90741" l="15833" r="84167">
                        <a14:foregroundMark x1="25781" y1="37593" x2="68229" y2="21574"/>
                        <a14:foregroundMark x1="33542" y1="14074" x2="77743" y2="18035"/>
                        <a14:foregroundMark x1="69688" y1="11852" x2="31927" y2="10926"/>
                        <a14:foregroundMark x1="63958" y1="21296" x2="68073" y2="18611"/>
                        <a14:foregroundMark x1="30573" y1="25648" x2="38854" y2="15463"/>
                        <a14:foregroundMark x1="33698" y1="28148" x2="40938" y2="18611"/>
                        <a14:foregroundMark x1="18698" y1="35370" x2="22500" y2="42685"/>
                        <a14:foregroundMark x1="66042" y1="90185" x2="52917" y2="90185"/>
                        <a14:foregroundMark x1="37500" y1="90741" x2="51042" y2="90185"/>
                        <a14:foregroundMark x1="52240" y1="43426" x2="66979" y2="40278"/>
                        <a14:foregroundMark x1="15833" y1="37130" x2="15833" y2="43426"/>
                        <a14:foregroundMark x1="37917" y1="38519" x2="44740" y2="43889"/>
                        <a14:foregroundMark x1="31354" y1="90463" x2="35885" y2="90463"/>
                        <a14:backgroundMark x1="78438" y1="15463" x2="78854" y2="20833"/>
                        <a14:backgroundMark x1="80781" y1="18889" x2="85000" y2="19630"/>
                        <a14:backgroundMark x1="79792" y1="18889" x2="80781" y2="18889"/>
                        <a14:backgroundMark x1="80104" y1="16019" x2="79948" y2="19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53" t="5555" r="17055" b="2084"/>
          <a:stretch/>
        </p:blipFill>
        <p:spPr>
          <a:xfrm>
            <a:off x="252939" y="2780351"/>
            <a:ext cx="3533625" cy="268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0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0C3AA73-6581-E658-60B1-1C1CE3C39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D988-8F53-7E4D-B1A1-1DBAF7DEBB6C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938A0A-6F97-EA42-AEF3-B5B21136FD9E}"/>
              </a:ext>
            </a:extLst>
          </p:cNvPr>
          <p:cNvSpPr/>
          <p:nvPr/>
        </p:nvSpPr>
        <p:spPr>
          <a:xfrm>
            <a:off x="0" y="-1"/>
            <a:ext cx="800100" cy="7559675"/>
          </a:xfrm>
          <a:prstGeom prst="rect">
            <a:avLst/>
          </a:prstGeom>
          <a:solidFill>
            <a:srgbClr val="273B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highlight>
                <a:srgbClr val="2D57A9"/>
              </a:highlight>
            </a:endParaRPr>
          </a:p>
        </p:txBody>
      </p:sp>
      <p:sp>
        <p:nvSpPr>
          <p:cNvPr id="10" name="Titre 3">
            <a:extLst>
              <a:ext uri="{FF2B5EF4-FFF2-40B4-BE49-F238E27FC236}">
                <a16:creationId xmlns:a16="http://schemas.microsoft.com/office/drawing/2014/main" id="{F3A45EBC-3F72-C397-154F-DCCD7B336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029" y="2792586"/>
            <a:ext cx="9489063" cy="1133475"/>
          </a:xfrm>
        </p:spPr>
        <p:txBody>
          <a:bodyPr>
            <a:normAutofit/>
          </a:bodyPr>
          <a:lstStyle/>
          <a:p>
            <a:r>
              <a:rPr lang="fr-FR" sz="6000" b="1"/>
              <a:t>Bienvenue à la formation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BE3A06E-F4AC-6F6E-AE74-0D500A513258}"/>
              </a:ext>
            </a:extLst>
          </p:cNvPr>
          <p:cNvSpPr txBox="1"/>
          <p:nvPr/>
        </p:nvSpPr>
        <p:spPr>
          <a:xfrm>
            <a:off x="2672862" y="3593514"/>
            <a:ext cx="5345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73198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88CBC95-DDCC-A525-87D7-A4AE345B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D988-8F53-7E4D-B1A1-1DBAF7DEBB6C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C237FB91-0563-BF5B-EDC0-2325B03CABBD}"/>
              </a:ext>
            </a:extLst>
          </p:cNvPr>
          <p:cNvSpPr txBox="1">
            <a:spLocks/>
          </p:cNvSpPr>
          <p:nvPr/>
        </p:nvSpPr>
        <p:spPr>
          <a:xfrm>
            <a:off x="252939" y="202842"/>
            <a:ext cx="8356429" cy="1013009"/>
          </a:xfrm>
          <a:prstGeom prst="rect">
            <a:avLst/>
          </a:prstGeom>
          <a:ln>
            <a:solidFill>
              <a:srgbClr val="273B7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3600" b="1"/>
              <a:t>Ce qui le rapport de mission doit inclure :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AD111853-8F8D-A551-E845-FD500E18D926}"/>
              </a:ext>
            </a:extLst>
          </p:cNvPr>
          <p:cNvSpPr txBox="1">
            <a:spLocks/>
          </p:cNvSpPr>
          <p:nvPr/>
        </p:nvSpPr>
        <p:spPr>
          <a:xfrm>
            <a:off x="371514" y="1590728"/>
            <a:ext cx="9495968" cy="52425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>
                <a:solidFill>
                  <a:schemeClr val="tx1"/>
                </a:solidFill>
                <a:latin typeface="Abadi MT Condensed Extra Bold"/>
              </a:rPr>
              <a:t>Afin de mettre en valeur les informations et de disposer d’un document de référence pour retrouver idées et données clés, le rapport de mission doit inclure les éléments suivants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tx1"/>
                </a:solidFill>
                <a:latin typeface="Abadi MT Condensed Extra Bold"/>
              </a:rPr>
              <a:t>Les activités menées au cours de la mission, ainsi que leur déroulement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tx1"/>
                </a:solidFill>
                <a:latin typeface="Abadi MT Condensed Extra Bold"/>
              </a:rPr>
              <a:t>Une explication claire des raisons pour lesquelles les objectifs de la mission ont été atteints ou non (défis rencontrés, changements survenus, etc.)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tx1"/>
                </a:solidFill>
                <a:latin typeface="Abadi MT Condensed Extra Bold"/>
              </a:rPr>
              <a:t>Une liste des livrables ou produits issus de la mission (y compris photos, notes de réunions, retours informels positifs, etc.)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tx1"/>
                </a:solidFill>
                <a:latin typeface="Abadi MT Condensed Extra Bold"/>
              </a:rPr>
              <a:t>Des conclusions précisant les décisions prises, les prochaines étapes et les actions de suivi prévues.</a:t>
            </a:r>
          </a:p>
          <a:p>
            <a:r>
              <a:rPr lang="fr-FR" b="1">
                <a:solidFill>
                  <a:srgbClr val="FF0000"/>
                </a:solidFill>
                <a:latin typeface="Abadi MT Condensed Extra Bold"/>
              </a:rPr>
              <a:t>Important :</a:t>
            </a:r>
            <a:r>
              <a:rPr lang="fr-FR">
                <a:solidFill>
                  <a:srgbClr val="FF0000"/>
                </a:solidFill>
                <a:latin typeface="Abadi MT Condensed Extra Bold"/>
              </a:rPr>
              <a:t> </a:t>
            </a:r>
            <a:r>
              <a:rPr lang="fr-FR">
                <a:solidFill>
                  <a:schemeClr val="tx1"/>
                </a:solidFill>
                <a:latin typeface="Abadi MT Condensed Extra Bold"/>
              </a:rPr>
              <a:t>Dans la mesure du possible, ce rapport de mission doit être rédigé conjointement avec votre partenaire.</a:t>
            </a:r>
          </a:p>
        </p:txBody>
      </p:sp>
    </p:spTree>
    <p:extLst>
      <p:ext uri="{BB962C8B-B14F-4D97-AF65-F5344CB8AC3E}">
        <p14:creationId xmlns:p14="http://schemas.microsoft.com/office/powerpoint/2010/main" val="2027863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B4B3F-7B26-DFC5-AFD8-12833D5DD0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431928D-8941-F974-8AF6-83A48DD5F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D988-8F53-7E4D-B1A1-1DBAF7DEBB6C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08A71C7-8056-8BB7-D4CF-E196CB18E86D}"/>
              </a:ext>
            </a:extLst>
          </p:cNvPr>
          <p:cNvSpPr txBox="1">
            <a:spLocks/>
          </p:cNvSpPr>
          <p:nvPr/>
        </p:nvSpPr>
        <p:spPr>
          <a:xfrm>
            <a:off x="252939" y="202842"/>
            <a:ext cx="8356429" cy="567695"/>
          </a:xfrm>
          <a:prstGeom prst="rect">
            <a:avLst/>
          </a:prstGeom>
          <a:ln>
            <a:solidFill>
              <a:srgbClr val="273B7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3600" b="1"/>
              <a:t>Restitution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505FC830-E01B-227A-F8B2-33C9159A92EC}"/>
              </a:ext>
            </a:extLst>
          </p:cNvPr>
          <p:cNvSpPr txBox="1">
            <a:spLocks/>
          </p:cNvSpPr>
          <p:nvPr/>
        </p:nvSpPr>
        <p:spPr>
          <a:xfrm>
            <a:off x="371514" y="1379278"/>
            <a:ext cx="5796852" cy="577514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>
                <a:solidFill>
                  <a:schemeClr val="tx1"/>
                </a:solidFill>
                <a:latin typeface="Abadi MT Condensed Extra Bold"/>
              </a:rPr>
              <a:t>Faire circuler l’information entre acteurs concernés et aux institutions. </a:t>
            </a:r>
          </a:p>
          <a:p>
            <a:endParaRPr lang="fr-FR" b="1">
              <a:solidFill>
                <a:schemeClr val="tx1"/>
              </a:solidFill>
              <a:latin typeface="Abadi MT Condensed Extra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tx1"/>
                </a:solidFill>
                <a:latin typeface="Abadi MT Condensed Extra Bold"/>
              </a:rPr>
              <a:t>Rendre visible les expériences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tx1"/>
                </a:solidFill>
                <a:latin typeface="Abadi MT Condensed Extra Bold"/>
              </a:rPr>
              <a:t>Légitimité et validité des apprentissages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tx1"/>
                </a:solidFill>
                <a:latin typeface="Abadi MT Condensed Extra Bold"/>
              </a:rPr>
              <a:t>Adhésion aux leçons apprises et leur intégration dans les pratiques futures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tx1"/>
                </a:solidFill>
                <a:latin typeface="Abadi MT Condensed Extra Bold"/>
              </a:rPr>
              <a:t>Enrichir la réflexion: retours, discussions, critiques constructives, tensions, malentendus, clarifications…</a:t>
            </a:r>
          </a:p>
          <a:p>
            <a:endParaRPr lang="fr-FR">
              <a:solidFill>
                <a:schemeClr val="tx1"/>
              </a:solidFill>
              <a:latin typeface="Abadi MT Condensed Extra Bold"/>
            </a:endParaRPr>
          </a:p>
        </p:txBody>
      </p:sp>
      <p:pic>
        <p:nvPicPr>
          <p:cNvPr id="6" name="Image 5" descr="Une image contenant homme, habits, personn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D3A3C863-91D2-0B18-8878-82A769326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7" t="8610" r="12265" b="14929"/>
          <a:stretch/>
        </p:blipFill>
        <p:spPr>
          <a:xfrm>
            <a:off x="6168366" y="4122479"/>
            <a:ext cx="4523447" cy="2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94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5B3663E-721F-A301-DAB0-7ED00F668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D988-8F53-7E4D-B1A1-1DBAF7DEBB6C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7D2B9316-8CEB-5F41-00FE-EB7C3187910F}"/>
              </a:ext>
            </a:extLst>
          </p:cNvPr>
          <p:cNvSpPr txBox="1">
            <a:spLocks/>
          </p:cNvSpPr>
          <p:nvPr/>
        </p:nvSpPr>
        <p:spPr>
          <a:xfrm>
            <a:off x="252939" y="202842"/>
            <a:ext cx="8356429" cy="1123540"/>
          </a:xfrm>
          <a:prstGeom prst="rect">
            <a:avLst/>
          </a:prstGeom>
          <a:ln>
            <a:solidFill>
              <a:srgbClr val="273B7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3600" b="1"/>
              <a:t>Valorisation de vos expériences dans des espaces dédiés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88BF4F0A-1EA8-A47A-9518-4F5FC0D3CF53}"/>
              </a:ext>
            </a:extLst>
          </p:cNvPr>
          <p:cNvSpPr txBox="1">
            <a:spLocks/>
          </p:cNvSpPr>
          <p:nvPr/>
        </p:nvSpPr>
        <p:spPr>
          <a:xfrm>
            <a:off x="1854849" y="1756103"/>
            <a:ext cx="7801617" cy="483703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rgbClr val="FFFFFF"/>
                </a:solidFill>
              </a:rPr>
              <a:t>Tout comme lors de la restitution, vous disposez, dans le cadre du PRPH, d’espaces pour valoriser et communiquer ce qui a été réalisé à travers les partenariats.</a:t>
            </a:r>
          </a:p>
          <a:p>
            <a:r>
              <a:rPr lang="fr-FR">
                <a:solidFill>
                  <a:srgbClr val="FFFFFF"/>
                </a:solidFill>
              </a:rPr>
              <a:t>Par exemple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>
                <a:solidFill>
                  <a:srgbClr val="FFFFFF"/>
                </a:solidFill>
              </a:rPr>
              <a:t>Les journées de la CHI sont des occasions privilégiées pour partager votre projet et en valoriser la portée intellectuelle et sociale auprès d’autres </a:t>
            </a:r>
            <a:r>
              <a:rPr lang="fr-FR" err="1">
                <a:solidFill>
                  <a:srgbClr val="FFFFFF"/>
                </a:solidFill>
              </a:rPr>
              <a:t>praticien·ne·s</a:t>
            </a:r>
            <a:r>
              <a:rPr lang="fr-FR">
                <a:solidFill>
                  <a:srgbClr val="FFFFFF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>
                <a:solidFill>
                  <a:srgbClr val="FFFFFF"/>
                </a:solidFill>
              </a:rPr>
              <a:t>En rejoignant une communauté de pratique du PRPH, vous pourrez également échanger vos expériences avec d’autres </a:t>
            </a:r>
            <a:r>
              <a:rPr lang="fr-FR" err="1">
                <a:solidFill>
                  <a:srgbClr val="FFFFFF"/>
                </a:solidFill>
              </a:rPr>
              <a:t>participant·e·s</a:t>
            </a:r>
            <a:r>
              <a:rPr lang="fr-FR">
                <a:solidFill>
                  <a:srgbClr val="FFFFFF"/>
                </a:solidFill>
              </a:rPr>
              <a:t> du programme. Ces échanges nourriront les projets émergents, les moments de débat et la construction collective, où vos idées pourront aussi être partagées.</a:t>
            </a:r>
          </a:p>
        </p:txBody>
      </p:sp>
      <p:pic>
        <p:nvPicPr>
          <p:cNvPr id="14" name="Image 13" descr="Une image contenant clipart, croquis, dessin humoristique, conception&#10;&#10;Le contenu généré par l’IA peut être incorrect.">
            <a:extLst>
              <a:ext uri="{FF2B5EF4-FFF2-40B4-BE49-F238E27FC236}">
                <a16:creationId xmlns:a16="http://schemas.microsoft.com/office/drawing/2014/main" id="{0AE4322A-E482-AB7F-039C-1F8A9F399F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882" t="28085" r="34777" b="14106"/>
          <a:stretch>
            <a:fillRect/>
          </a:stretch>
        </p:blipFill>
        <p:spPr>
          <a:xfrm>
            <a:off x="0" y="5385707"/>
            <a:ext cx="1627335" cy="217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6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5AE6D-671B-9E76-2236-F42B4D1E0F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9F6B65F-2E2D-7E82-1CA8-781B29FCE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D988-8F53-7E4D-B1A1-1DBAF7DEBB6C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36BC22B4-A3ED-785F-0DFE-CA05DA808575}"/>
              </a:ext>
            </a:extLst>
          </p:cNvPr>
          <p:cNvSpPr txBox="1">
            <a:spLocks/>
          </p:cNvSpPr>
          <p:nvPr/>
        </p:nvSpPr>
        <p:spPr>
          <a:xfrm>
            <a:off x="252939" y="202842"/>
            <a:ext cx="8356429" cy="567695"/>
          </a:xfrm>
          <a:prstGeom prst="rect">
            <a:avLst/>
          </a:prstGeom>
          <a:ln>
            <a:solidFill>
              <a:srgbClr val="273B7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3600" b="1"/>
              <a:t>Suivi des Recommandations</a:t>
            </a:r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4AA7B98F-0274-D9E3-2337-2DD0098E06FB}"/>
              </a:ext>
            </a:extLst>
          </p:cNvPr>
          <p:cNvSpPr txBox="1">
            <a:spLocks/>
          </p:cNvSpPr>
          <p:nvPr/>
        </p:nvSpPr>
        <p:spPr>
          <a:xfrm>
            <a:off x="707726" y="3834375"/>
            <a:ext cx="8842550" cy="31858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>
                <a:solidFill>
                  <a:schemeClr val="tx1"/>
                </a:solidFill>
                <a:latin typeface="Abadi MT Condensed Extra Bold"/>
              </a:rPr>
              <a:t>Consolidation de l’apprentissage et transformation en actions concrètes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>
                <a:solidFill>
                  <a:schemeClr val="tx1"/>
                </a:solidFill>
                <a:latin typeface="Abadi MT Condensed Extra Bold"/>
              </a:rPr>
              <a:t>Vérification de la validité des apprentissages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>
                <a:solidFill>
                  <a:schemeClr val="tx1"/>
                </a:solidFill>
                <a:latin typeface="Abadi MT Condensed Extra Bold"/>
              </a:rPr>
              <a:t>Approfondissement des apprentissages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>
                <a:solidFill>
                  <a:schemeClr val="tx1"/>
                </a:solidFill>
                <a:latin typeface="Abadi MT Condensed Extra Bold"/>
              </a:rPr>
              <a:t>Identification et réplication des bonnes pratiques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>
                <a:solidFill>
                  <a:schemeClr val="tx1"/>
                </a:solidFill>
                <a:latin typeface="Abadi MT Condensed Extra Bold"/>
              </a:rPr>
              <a:t>Changements durables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>
                <a:solidFill>
                  <a:schemeClr val="tx1"/>
                </a:solidFill>
                <a:latin typeface="Abadi MT Condensed Extra Bold"/>
              </a:rPr>
              <a:t>Renforcement d’une culture d’apprentissage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>
                <a:solidFill>
                  <a:schemeClr val="tx1"/>
                </a:solidFill>
                <a:latin typeface="Abadi MT Condensed Extra Bold"/>
              </a:rPr>
              <a:t>Source d’information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>
                <a:solidFill>
                  <a:schemeClr val="tx1"/>
                </a:solidFill>
                <a:latin typeface="Abadi MT Condensed Extra Bold"/>
              </a:rPr>
              <a:t>Valorisation du travail</a:t>
            </a:r>
          </a:p>
        </p:txBody>
      </p:sp>
      <p:pic>
        <p:nvPicPr>
          <p:cNvPr id="8" name="Image 7" descr="Une image contenant croquis, diagramme, conception&#10;&#10;Le contenu généré par l’IA peut être incorrect.">
            <a:extLst>
              <a:ext uri="{FF2B5EF4-FFF2-40B4-BE49-F238E27FC236}">
                <a16:creationId xmlns:a16="http://schemas.microsoft.com/office/drawing/2014/main" id="{18C1B84C-FA30-983E-C8E3-9EC0DD7AC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556" b="78704" l="24740" r="66979">
                        <a14:foregroundMark x1="26198" y1="50000" x2="24740" y2="59352"/>
                        <a14:foregroundMark x1="51771" y1="48611" x2="52656" y2="36852"/>
                        <a14:foregroundMark x1="52656" y1="36852" x2="54115" y2="33611"/>
                        <a14:foregroundMark x1="48698" y1="23426" x2="51979" y2="20556"/>
                        <a14:foregroundMark x1="66250" y1="43426" x2="63542" y2="62685"/>
                        <a14:foregroundMark x1="65885" y1="58333" x2="64479" y2="61296"/>
                        <a14:foregroundMark x1="52917" y1="61296" x2="57813" y2="57222"/>
                        <a14:foregroundMark x1="57813" y1="57222" x2="49740" y2="58148"/>
                        <a14:foregroundMark x1="49740" y1="58148" x2="48854" y2="54630"/>
                        <a14:foregroundMark x1="50365" y1="50278" x2="47760" y2="58148"/>
                        <a14:foregroundMark x1="47760" y1="58148" x2="58698" y2="61204"/>
                        <a14:foregroundMark x1="58698" y1="61204" x2="45365" y2="58148"/>
                        <a14:foregroundMark x1="45365" y1="58148" x2="53281" y2="55370"/>
                        <a14:foregroundMark x1="53281" y1="55370" x2="54063" y2="51296"/>
                        <a14:foregroundMark x1="42865" y1="58704" x2="49427" y2="35278"/>
                        <a14:foregroundMark x1="51146" y1="30926" x2="50677" y2="22407"/>
                        <a14:foregroundMark x1="48698" y1="65000" x2="58594" y2="56574"/>
                        <a14:foregroundMark x1="58594" y1="56574" x2="60156" y2="45926"/>
                        <a14:foregroundMark x1="46510" y1="67500" x2="51927" y2="67778"/>
                        <a14:foregroundMark x1="51927" y1="67778" x2="60313" y2="61944"/>
                        <a14:foregroundMark x1="60313" y1="61944" x2="63542" y2="49444"/>
                        <a14:foregroundMark x1="63542" y1="49444" x2="63646" y2="47593"/>
                        <a14:foregroundMark x1="67083" y1="50463" x2="65885" y2="59352"/>
                        <a14:foregroundMark x1="64583" y1="65833" x2="60938" y2="72963"/>
                        <a14:foregroundMark x1="60938" y1="72963" x2="49844" y2="74537"/>
                        <a14:foregroundMark x1="49844" y1="74537" x2="45104" y2="72222"/>
                        <a14:foregroundMark x1="45104" y1="72222" x2="43021" y2="66481"/>
                        <a14:foregroundMark x1="34583" y1="77870" x2="37813" y2="71574"/>
                        <a14:foregroundMark x1="37813" y1="71574" x2="37865" y2="69815"/>
                        <a14:foregroundMark x1="33073" y1="78704" x2="38646" y2="77870"/>
                      </a14:backgroundRemoval>
                    </a14:imgEffect>
                  </a14:imgLayer>
                </a14:imgProps>
              </a:ext>
            </a:extLst>
          </a:blip>
          <a:srcRect l="22931" t="17560" r="31300" b="17113"/>
          <a:stretch/>
        </p:blipFill>
        <p:spPr>
          <a:xfrm>
            <a:off x="9105978" y="6306818"/>
            <a:ext cx="888597" cy="71343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F3D463A-1A65-7189-F244-4406693C53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0418" y="955173"/>
            <a:ext cx="6158214" cy="268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08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72B6D-5227-FE7C-8BE8-F6B7A4B38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03ADD1D-A97F-EFEB-64CF-C816802E0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D988-8F53-7E4D-B1A1-1DBAF7DEBB6C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182B0B47-C20A-B9B6-009E-650AE11A8F2C}"/>
              </a:ext>
            </a:extLst>
          </p:cNvPr>
          <p:cNvSpPr txBox="1">
            <a:spLocks/>
          </p:cNvSpPr>
          <p:nvPr/>
        </p:nvSpPr>
        <p:spPr>
          <a:xfrm>
            <a:off x="252939" y="202842"/>
            <a:ext cx="8356429" cy="567695"/>
          </a:xfrm>
          <a:prstGeom prst="rect">
            <a:avLst/>
          </a:prstGeom>
          <a:ln>
            <a:solidFill>
              <a:srgbClr val="273B7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3600" b="1"/>
              <a:t>Modalités d’accompagnement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35B1FA80-D5F6-DAC0-D0E5-AD4B3DFB3437}"/>
              </a:ext>
            </a:extLst>
          </p:cNvPr>
          <p:cNvSpPr txBox="1">
            <a:spLocks/>
          </p:cNvSpPr>
          <p:nvPr/>
        </p:nvSpPr>
        <p:spPr>
          <a:xfrm>
            <a:off x="4531636" y="1087874"/>
            <a:ext cx="5796852" cy="333340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>
                <a:solidFill>
                  <a:schemeClr val="tx1"/>
                </a:solidFill>
                <a:latin typeface="Abadi MT Condensed Extra Bold"/>
              </a:rPr>
              <a:t>Dans le cadre du projet PRPH 4, des modalités d’accompagnement pour la capitalisation sont prévues, y compris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>
              <a:solidFill>
                <a:schemeClr val="tx1"/>
              </a:solidFill>
              <a:latin typeface="Abadi MT Condensed Extra Bold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tx1"/>
                </a:solidFill>
                <a:latin typeface="Abadi MT Condensed Extra Bold"/>
              </a:rPr>
              <a:t>Renforcement de capacités sur la capitalisation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tx1"/>
                </a:solidFill>
                <a:latin typeface="Abadi MT Condensed Extra Bold"/>
              </a:rPr>
              <a:t>Appui à la capitalisation itérative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tx1"/>
                </a:solidFill>
                <a:latin typeface="Abadi MT Condensed Extra Bold"/>
              </a:rPr>
              <a:t>Appui à la capitalisation finale du projet</a:t>
            </a:r>
          </a:p>
          <a:p>
            <a:endParaRPr lang="fr-FR">
              <a:solidFill>
                <a:schemeClr val="tx1"/>
              </a:solidFill>
              <a:latin typeface="Abadi MT Condensed Extra Bold"/>
            </a:endParaRPr>
          </a:p>
        </p:txBody>
      </p:sp>
      <p:pic>
        <p:nvPicPr>
          <p:cNvPr id="4" name="Image 3" descr="Une image contenant clipart, illustration, Animation, Dessin animé&#10;&#10;Le contenu généré par l’IA peut être incorrect.">
            <a:extLst>
              <a:ext uri="{FF2B5EF4-FFF2-40B4-BE49-F238E27FC236}">
                <a16:creationId xmlns:a16="http://schemas.microsoft.com/office/drawing/2014/main" id="{73F613ED-C324-3725-2CB0-18964EB86C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510" t="13536" r="36656" b="16779"/>
          <a:stretch>
            <a:fillRect/>
          </a:stretch>
        </p:blipFill>
        <p:spPr>
          <a:xfrm>
            <a:off x="713434" y="903514"/>
            <a:ext cx="3036310" cy="3517761"/>
          </a:xfrm>
          <a:prstGeom prst="rect">
            <a:avLst/>
          </a:prstGeom>
        </p:spPr>
      </p:pic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E7D98D35-E57C-C3C9-434C-15200922BE94}"/>
              </a:ext>
            </a:extLst>
          </p:cNvPr>
          <p:cNvSpPr txBox="1">
            <a:spLocks/>
          </p:cNvSpPr>
          <p:nvPr/>
        </p:nvSpPr>
        <p:spPr>
          <a:xfrm>
            <a:off x="713434" y="5054842"/>
            <a:ext cx="9243366" cy="17780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chemeClr val="tx1"/>
                </a:solidFill>
                <a:latin typeface="Abadi MT Condensed Extra Bold"/>
              </a:rPr>
              <a:t>Vous aurez également à votre disposition d’autres outils tels que : l’auto-évaluation qualité, l’atelier de revue après action ou encore la fiche de synthèse de projet.</a:t>
            </a:r>
            <a:br>
              <a:rPr lang="fr-FR">
                <a:solidFill>
                  <a:schemeClr val="tx1"/>
                </a:solidFill>
                <a:latin typeface="Abadi MT Condensed Extra Bold"/>
              </a:rPr>
            </a:br>
            <a:r>
              <a:rPr lang="fr-FR">
                <a:solidFill>
                  <a:schemeClr val="tx1"/>
                </a:solidFill>
                <a:latin typeface="Abadi MT Condensed Extra Bold"/>
              </a:rPr>
              <a:t>Ces outils visent à vous aider à prendre du recul sur votre projet et à en tirer les enseignements clés.</a:t>
            </a:r>
          </a:p>
        </p:txBody>
      </p:sp>
    </p:spTree>
    <p:extLst>
      <p:ext uri="{BB962C8B-B14F-4D97-AF65-F5344CB8AC3E}">
        <p14:creationId xmlns:p14="http://schemas.microsoft.com/office/powerpoint/2010/main" val="752778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47587" y="2790362"/>
            <a:ext cx="8766038" cy="1460500"/>
          </a:xfrm>
        </p:spPr>
        <p:txBody>
          <a:bodyPr/>
          <a:lstStyle/>
          <a:p>
            <a:pPr algn="ctr"/>
            <a:r>
              <a:rPr lang="fr-FR" sz="6000"/>
              <a:t>MERCI POUR VOTRE ATTENTION </a:t>
            </a:r>
          </a:p>
        </p:txBody>
      </p:sp>
    </p:spTree>
    <p:extLst>
      <p:ext uri="{BB962C8B-B14F-4D97-AF65-F5344CB8AC3E}">
        <p14:creationId xmlns:p14="http://schemas.microsoft.com/office/powerpoint/2010/main" val="1594440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274C4CF-4573-88B6-D6AE-CF808E01E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D988-8F53-7E4D-B1A1-1DBAF7DEBB6C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AEF7CE0-15F5-0529-4969-E0A3D450256F}"/>
              </a:ext>
            </a:extLst>
          </p:cNvPr>
          <p:cNvSpPr txBox="1">
            <a:spLocks/>
          </p:cNvSpPr>
          <p:nvPr/>
        </p:nvSpPr>
        <p:spPr>
          <a:xfrm>
            <a:off x="252939" y="202842"/>
            <a:ext cx="8356429" cy="567695"/>
          </a:xfrm>
          <a:prstGeom prst="rect">
            <a:avLst/>
          </a:prstGeom>
          <a:ln>
            <a:solidFill>
              <a:srgbClr val="273B7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3600" b="1"/>
              <a:t>Agenda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3F7DED7E-543B-3C84-F492-476CB2C81DC4}"/>
              </a:ext>
            </a:extLst>
          </p:cNvPr>
          <p:cNvSpPr txBox="1">
            <a:spLocks/>
          </p:cNvSpPr>
          <p:nvPr/>
        </p:nvSpPr>
        <p:spPr>
          <a:xfrm>
            <a:off x="4222208" y="1286341"/>
            <a:ext cx="5734592" cy="4986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fr-FR" sz="2400"/>
              <a:t>Introduction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/>
              <a:t>Objectifs du module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/>
              <a:t>Fondamentaux de la capitalisation : </a:t>
            </a:r>
          </a:p>
          <a:p>
            <a:pPr lvl="1">
              <a:buFontTx/>
              <a:buChar char="-"/>
            </a:pPr>
            <a:r>
              <a:rPr lang="fr-FR" sz="2000"/>
              <a:t>Qu’est-ce que la capitalisation </a:t>
            </a:r>
          </a:p>
          <a:p>
            <a:pPr lvl="1">
              <a:buFontTx/>
              <a:buChar char="-"/>
            </a:pPr>
            <a:r>
              <a:rPr lang="fr-FR" sz="2000"/>
              <a:t> étapes clés</a:t>
            </a:r>
          </a:p>
          <a:p>
            <a:pPr lvl="1">
              <a:buFontTx/>
              <a:buChar char="-"/>
            </a:pPr>
            <a:r>
              <a:rPr lang="fr-FR" sz="2000"/>
              <a:t>Questions de capitalisation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400"/>
              <a:t>Valoriser les leçons apprises : </a:t>
            </a:r>
          </a:p>
          <a:p>
            <a:pPr lvl="1">
              <a:buFontTx/>
              <a:buChar char="-"/>
            </a:pPr>
            <a:r>
              <a:rPr lang="fr-FR" sz="2000"/>
              <a:t>Termes de Référence </a:t>
            </a:r>
          </a:p>
          <a:p>
            <a:pPr lvl="1">
              <a:buFontTx/>
              <a:buChar char="-"/>
            </a:pPr>
            <a:r>
              <a:rPr lang="fr-FR" sz="2000"/>
              <a:t>Rapport de Mission</a:t>
            </a:r>
          </a:p>
          <a:p>
            <a:pPr lvl="1">
              <a:buFontTx/>
              <a:buChar char="-"/>
            </a:pPr>
            <a:r>
              <a:rPr lang="fr-FR" sz="2000"/>
              <a:t>Restitution</a:t>
            </a:r>
          </a:p>
          <a:p>
            <a:pPr lvl="1">
              <a:buFontTx/>
              <a:buChar char="-"/>
            </a:pPr>
            <a:r>
              <a:rPr lang="fr-FR" sz="2000"/>
              <a:t>Suivi de Recommandations</a:t>
            </a:r>
          </a:p>
          <a:p>
            <a:r>
              <a:rPr lang="fr-FR" sz="2400"/>
              <a:t>Modalités d’accompagnement PRPH et clôture</a:t>
            </a:r>
          </a:p>
          <a:p>
            <a:pPr>
              <a:buFontTx/>
              <a:buChar char="-"/>
            </a:pPr>
            <a:endParaRPr lang="fr-FR" sz="2400"/>
          </a:p>
        </p:txBody>
      </p:sp>
      <p:pic>
        <p:nvPicPr>
          <p:cNvPr id="12" name="Image 11" descr="Une image contenant clipart, illustration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85952FFC-4E25-2E5B-A21C-93EC7E945D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962" t="24575" r="35434" b="24632"/>
          <a:stretch>
            <a:fillRect/>
          </a:stretch>
        </p:blipFill>
        <p:spPr>
          <a:xfrm>
            <a:off x="513949" y="3872143"/>
            <a:ext cx="3439061" cy="331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38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F856E08D-F64A-44E0-D236-EBBE6D571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522" y="421403"/>
            <a:ext cx="7451096" cy="635426"/>
          </a:xfrm>
        </p:spPr>
        <p:txBody>
          <a:bodyPr>
            <a:normAutofit fontScale="90000"/>
          </a:bodyPr>
          <a:lstStyle/>
          <a:p>
            <a:r>
              <a:rPr lang="fr-FR" b="1"/>
              <a:t>Un parcours de formation pour les porteurs de projet PRPH 4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412A110-3EC0-E234-A5BE-D45341E4D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D988-8F53-7E4D-B1A1-1DBAF7DEBB6C}" type="slidenum">
              <a:rPr lang="fr-FR" smtClean="0"/>
              <a:t>4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6BFA22CE-EC5F-3C76-0DB5-03AE30B19E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0253" y="1899780"/>
            <a:ext cx="7916547" cy="98589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fr-FR" sz="1800" b="1">
                <a:solidFill>
                  <a:schemeClr val="tx1"/>
                </a:solidFill>
                <a:latin typeface="Abadi MT Condensed Extra Bold"/>
              </a:rPr>
              <a:t>Durée</a:t>
            </a:r>
            <a:r>
              <a:rPr lang="fr-FR" sz="1800">
                <a:solidFill>
                  <a:schemeClr val="tx1"/>
                </a:solidFill>
                <a:latin typeface="Abadi MT Condensed Extra Bold"/>
              </a:rPr>
              <a:t> : 3 modules de 1,5 heures chacun</a:t>
            </a:r>
          </a:p>
          <a:p>
            <a:r>
              <a:rPr lang="fr-FR" sz="1800" b="1">
                <a:solidFill>
                  <a:schemeClr val="tx1"/>
                </a:solidFill>
                <a:latin typeface="Abadi MT Condensed Extra Bold"/>
              </a:rPr>
              <a:t>Cible</a:t>
            </a:r>
            <a:r>
              <a:rPr lang="fr-FR" sz="1800">
                <a:solidFill>
                  <a:schemeClr val="tx1"/>
                </a:solidFill>
                <a:latin typeface="Abadi MT Condensed Extra Bold"/>
              </a:rPr>
              <a:t> : tous les porteurs de projet et leurs partenaires</a:t>
            </a:r>
          </a:p>
          <a:p>
            <a:r>
              <a:rPr lang="fr-FR" sz="1800" b="1">
                <a:solidFill>
                  <a:schemeClr val="tx1"/>
                </a:solidFill>
                <a:latin typeface="Abadi MT Condensed Extra Bold"/>
              </a:rPr>
              <a:t>Langues</a:t>
            </a:r>
            <a:r>
              <a:rPr lang="fr-FR" sz="1800">
                <a:solidFill>
                  <a:schemeClr val="tx1"/>
                </a:solidFill>
                <a:latin typeface="Abadi MT Condensed Extra Bold"/>
              </a:rPr>
              <a:t> : 2 sessions en Français et 1 session en Anglais par module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44B9BF8-2F5A-2A41-5355-B99E603FEC0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0962" y="3572588"/>
            <a:ext cx="9310042" cy="675842"/>
          </a:xfrm>
        </p:spPr>
        <p:txBody>
          <a:bodyPr>
            <a:noAutofit/>
          </a:bodyPr>
          <a:lstStyle/>
          <a:p>
            <a:r>
              <a:rPr lang="fr-FR" sz="2400">
                <a:latin typeface="Abadi MT Condensed Extra Bold"/>
              </a:rPr>
              <a:t>Module 1 - La gestion de projet sensible au genre : un levier de la stratégie française en santé mondiale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21EE042-0C2B-0798-B459-A7277E5A11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7784" y="4393358"/>
            <a:ext cx="9489887" cy="67584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fr-FR" sz="2400">
                <a:latin typeface="Abadi MT Condensed Extra Bold"/>
              </a:rPr>
              <a:t>Module 2 - Les méthodes et outils de gestion de projet de la coopération hospitalière internationale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4C9E59E6-627E-B0C2-B13F-C102C1C07114}"/>
              </a:ext>
            </a:extLst>
          </p:cNvPr>
          <p:cNvSpPr txBox="1">
            <a:spLocks/>
          </p:cNvSpPr>
          <p:nvPr/>
        </p:nvSpPr>
        <p:spPr>
          <a:xfrm>
            <a:off x="600962" y="5311814"/>
            <a:ext cx="9489887" cy="67584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600" b="1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r>
              <a:rPr lang="fr-FR" sz="2400">
                <a:latin typeface="Abadi MT Condensed Extra Bold"/>
              </a:rPr>
              <a:t>Module 3 - La capitalisation sensible au genre dans la coopération hospitalière internationale</a:t>
            </a:r>
          </a:p>
        </p:txBody>
      </p:sp>
    </p:spTree>
    <p:extLst>
      <p:ext uri="{BB962C8B-B14F-4D97-AF65-F5344CB8AC3E}">
        <p14:creationId xmlns:p14="http://schemas.microsoft.com/office/powerpoint/2010/main" val="3331322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FF475-732B-E328-2CE9-A1C4DF1860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C57D177-C3D6-4A7B-253C-1785FE2FE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D988-8F53-7E4D-B1A1-1DBAF7DEBB6C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AF075185-8FC8-4DF0-B682-9B83A9F857D3}"/>
              </a:ext>
            </a:extLst>
          </p:cNvPr>
          <p:cNvSpPr txBox="1">
            <a:spLocks/>
          </p:cNvSpPr>
          <p:nvPr/>
        </p:nvSpPr>
        <p:spPr>
          <a:xfrm>
            <a:off x="626172" y="1866865"/>
            <a:ext cx="5734592" cy="28424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/>
              <a:t>A la fin de ce module vous serez en mesure 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/>
              <a:t>Expliquer les </a:t>
            </a:r>
            <a:r>
              <a:rPr lang="fr-FR" sz="2400" b="1"/>
              <a:t>concepts clés </a:t>
            </a:r>
            <a:r>
              <a:rPr lang="fr-FR" sz="2400"/>
              <a:t>d’apprentissage et capitalisation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/>
              <a:t>Utiliser les </a:t>
            </a:r>
            <a:r>
              <a:rPr lang="fr-FR" sz="2400" b="1"/>
              <a:t>outils clés </a:t>
            </a:r>
            <a:r>
              <a:rPr lang="fr-FR" sz="2400"/>
              <a:t>dans le cadre des activités du projet PRPH</a:t>
            </a:r>
          </a:p>
        </p:txBody>
      </p:sp>
      <p:pic>
        <p:nvPicPr>
          <p:cNvPr id="10" name="Image 9" descr="Une image contenant clipart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B6AE9C9B-5FD0-C20E-35CF-722B88DC8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481" b="88056" l="24740" r="71406">
                        <a14:foregroundMark x1="60938" y1="17130" x2="60938" y2="17130"/>
                        <a14:foregroundMark x1="60938" y1="17130" x2="60938" y2="17130"/>
                        <a14:foregroundMark x1="54531" y1="25000" x2="54531" y2="25000"/>
                        <a14:foregroundMark x1="50052" y1="34815" x2="50052" y2="34815"/>
                        <a14:foregroundMark x1="50052" y1="34815" x2="50052" y2="34815"/>
                        <a14:foregroundMark x1="50052" y1="34815" x2="50052" y2="34815"/>
                        <a14:foregroundMark x1="50052" y1="34815" x2="50052" y2="34815"/>
                        <a14:foregroundMark x1="46458" y1="37315" x2="49792" y2="27778"/>
                        <a14:foregroundMark x1="45469" y1="41852" x2="54688" y2="32407"/>
                        <a14:foregroundMark x1="54688" y1="32407" x2="55156" y2="31111"/>
                        <a14:foregroundMark x1="40469" y1="38333" x2="50833" y2="20000"/>
                        <a14:foregroundMark x1="50833" y1="20000" x2="53802" y2="17778"/>
                        <a14:foregroundMark x1="54219" y1="16111" x2="59167" y2="18056"/>
                        <a14:foregroundMark x1="59167" y1="18056" x2="58333" y2="25278"/>
                        <a14:foregroundMark x1="61146" y1="12315" x2="58698" y2="12500"/>
                        <a14:foregroundMark x1="57135" y1="12315" x2="57135" y2="12315"/>
                        <a14:foregroundMark x1="57396" y1="12037" x2="57396" y2="12037"/>
                        <a14:foregroundMark x1="57708" y1="76667" x2="57708" y2="76667"/>
                        <a14:foregroundMark x1="52969" y1="76111" x2="52969" y2="76111"/>
                        <a14:foregroundMark x1="55417" y1="88056" x2="56563" y2="87778"/>
                        <a14:foregroundMark x1="71510" y1="59815" x2="69167" y2="72315"/>
                        <a14:foregroundMark x1="28542" y1="37593" x2="37448" y2="37222"/>
                        <a14:foregroundMark x1="61406" y1="36481" x2="50521" y2="52500"/>
                        <a14:foregroundMark x1="50521" y1="52500" x2="49531" y2="57685"/>
                        <a14:foregroundMark x1="50885" y1="59074" x2="50990" y2="46852"/>
                        <a14:foregroundMark x1="63646" y1="31852" x2="64635" y2="30556"/>
                        <a14:foregroundMark x1="58854" y1="34907" x2="63177" y2="37222"/>
                        <a14:foregroundMark x1="63177" y1="37222" x2="62969" y2="63148"/>
                        <a14:foregroundMark x1="56927" y1="43981" x2="60781" y2="41852"/>
                        <a14:foregroundMark x1="57135" y1="38426" x2="60260" y2="31481"/>
                        <a14:foregroundMark x1="60260" y1="31481" x2="63333" y2="37037"/>
                        <a14:foregroundMark x1="63333" y1="37037" x2="63698" y2="61389"/>
                        <a14:foregroundMark x1="51198" y1="60370" x2="50417" y2="66111"/>
                        <a14:foregroundMark x1="34479" y1="32870" x2="26042" y2="38796"/>
                        <a14:foregroundMark x1="26042" y1="38796" x2="24740" y2="56481"/>
                        <a14:foregroundMark x1="58542" y1="11481" x2="61875" y2="12037"/>
                        <a14:foregroundMark x1="61250" y1="11481" x2="59531" y2="11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05" t="10067" r="26125" b="8524"/>
          <a:stretch/>
        </p:blipFill>
        <p:spPr>
          <a:xfrm>
            <a:off x="6360764" y="3408660"/>
            <a:ext cx="4172120" cy="3719146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367FEDBD-A547-B750-2D74-5D4A330BA3FD}"/>
              </a:ext>
            </a:extLst>
          </p:cNvPr>
          <p:cNvSpPr txBox="1">
            <a:spLocks/>
          </p:cNvSpPr>
          <p:nvPr/>
        </p:nvSpPr>
        <p:spPr>
          <a:xfrm>
            <a:off x="252939" y="202842"/>
            <a:ext cx="8356429" cy="567695"/>
          </a:xfrm>
          <a:prstGeom prst="rect">
            <a:avLst/>
          </a:prstGeom>
          <a:ln>
            <a:solidFill>
              <a:srgbClr val="273B7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3600" b="1"/>
              <a:t>Objectifs du module </a:t>
            </a:r>
          </a:p>
        </p:txBody>
      </p:sp>
    </p:spTree>
    <p:extLst>
      <p:ext uri="{BB962C8B-B14F-4D97-AF65-F5344CB8AC3E}">
        <p14:creationId xmlns:p14="http://schemas.microsoft.com/office/powerpoint/2010/main" val="2030601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D77C7-F721-386D-0E2A-98D7D3D23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1556F68-A40C-2FB0-39ED-F033E85E2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D988-8F53-7E4D-B1A1-1DBAF7DEBB6C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FD4E53-3521-43A2-39FE-0E489FEA295F}"/>
              </a:ext>
            </a:extLst>
          </p:cNvPr>
          <p:cNvSpPr/>
          <p:nvPr/>
        </p:nvSpPr>
        <p:spPr>
          <a:xfrm>
            <a:off x="542611" y="1034981"/>
            <a:ext cx="9606591" cy="56895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939303DE-91F4-BBEF-4110-4A9D7995F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750" y="2986807"/>
            <a:ext cx="8343396" cy="1785938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fr-FR" sz="6000" b="1"/>
              <a:t>Fondamentaux de la capitalisation</a:t>
            </a:r>
          </a:p>
        </p:txBody>
      </p:sp>
      <p:pic>
        <p:nvPicPr>
          <p:cNvPr id="8" name="Image 7" descr="Une image contenant fournitures de bureau, trombone, conception&#10;&#10;Le contenu généré par l’IA peut être incorrect.">
            <a:extLst>
              <a:ext uri="{FF2B5EF4-FFF2-40B4-BE49-F238E27FC236}">
                <a16:creationId xmlns:a16="http://schemas.microsoft.com/office/drawing/2014/main" id="{4BBEBF71-2DCB-9C55-28B6-0B05CE306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926" b="68981" l="43854" r="57240">
                        <a14:foregroundMark x1="51615" y1="30926" x2="51615" y2="30926"/>
                        <a14:foregroundMark x1="51771" y1="68981" x2="51771" y2="68981"/>
                      </a14:backgroundRemoval>
                    </a14:imgEffect>
                  </a14:imgLayer>
                </a14:imgProps>
              </a:ext>
            </a:extLst>
          </a:blip>
          <a:srcRect l="42292" t="27083" r="41073" b="27639"/>
          <a:stretch/>
        </p:blipFill>
        <p:spPr>
          <a:xfrm>
            <a:off x="542611" y="1034981"/>
            <a:ext cx="925375" cy="141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45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B147D-F4B7-59C7-1C3F-B6556B17A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2691AF6-91B0-C14A-8724-0C7803D9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D988-8F53-7E4D-B1A1-1DBAF7DEBB6C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527493FF-9586-11F0-3F79-44BCC3CEB87F}"/>
              </a:ext>
            </a:extLst>
          </p:cNvPr>
          <p:cNvSpPr txBox="1">
            <a:spLocks/>
          </p:cNvSpPr>
          <p:nvPr/>
        </p:nvSpPr>
        <p:spPr>
          <a:xfrm>
            <a:off x="3625676" y="1768964"/>
            <a:ext cx="6139717" cy="11313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/>
              <a:t>Activité:</a:t>
            </a:r>
            <a:r>
              <a:rPr lang="fr-FR"/>
              <a:t> Selon vous, quel(s) mot(s) définissent la « capitalisation » ?</a:t>
            </a:r>
            <a:endParaRPr lang="fr-FR">
              <a:highlight>
                <a:srgbClr val="FFFF00"/>
              </a:highlight>
            </a:endParaRPr>
          </a:p>
        </p:txBody>
      </p:sp>
      <p:pic>
        <p:nvPicPr>
          <p:cNvPr id="8" name="Image 7" descr="Une image contenant capture d’écran, Rectangle, conception&#10;&#10;Le contenu généré par l’IA peut être incorrect.">
            <a:extLst>
              <a:ext uri="{FF2B5EF4-FFF2-40B4-BE49-F238E27FC236}">
                <a16:creationId xmlns:a16="http://schemas.microsoft.com/office/drawing/2014/main" id="{3D6EA66E-29FC-9D12-27BD-4FF5F52AF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3" t="8571" r="26278" b="8889"/>
          <a:stretch/>
        </p:blipFill>
        <p:spPr>
          <a:xfrm>
            <a:off x="91168" y="4356429"/>
            <a:ext cx="3534508" cy="3203246"/>
          </a:xfrm>
          <a:prstGeom prst="rect">
            <a:avLst/>
          </a:prstGeom>
        </p:spPr>
      </p:pic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C3B01EA3-4523-BB88-5086-E03493C0D7CF}"/>
              </a:ext>
            </a:extLst>
          </p:cNvPr>
          <p:cNvSpPr txBox="1">
            <a:spLocks/>
          </p:cNvSpPr>
          <p:nvPr/>
        </p:nvSpPr>
        <p:spPr>
          <a:xfrm>
            <a:off x="3817083" y="3898754"/>
            <a:ext cx="6139717" cy="17731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>
                <a:solidFill>
                  <a:schemeClr val="tx1"/>
                </a:solidFill>
              </a:rPr>
              <a:t>La capitalisation est une démarche </a:t>
            </a:r>
            <a:r>
              <a:rPr lang="fr-FR" u="sng">
                <a:solidFill>
                  <a:schemeClr val="tx1"/>
                </a:solidFill>
              </a:rPr>
              <a:t>d’apprentissage </a:t>
            </a:r>
            <a:r>
              <a:rPr lang="fr-FR">
                <a:solidFill>
                  <a:schemeClr val="tx1"/>
                </a:solidFill>
              </a:rPr>
              <a:t>visant à </a:t>
            </a:r>
            <a:r>
              <a:rPr lang="fr-FR" b="1">
                <a:solidFill>
                  <a:schemeClr val="tx1"/>
                </a:solidFill>
              </a:rPr>
              <a:t>identifier, expliquer, analyser et documenter les expériences et connaissances acquises</a:t>
            </a:r>
            <a:r>
              <a:rPr lang="fr-FR">
                <a:solidFill>
                  <a:schemeClr val="tx1"/>
                </a:solidFill>
              </a:rPr>
              <a:t> dans les projets afin de les </a:t>
            </a:r>
            <a:r>
              <a:rPr lang="fr-FR" b="1">
                <a:solidFill>
                  <a:schemeClr val="tx1"/>
                </a:solidFill>
              </a:rPr>
              <a:t>partager</a:t>
            </a:r>
            <a:r>
              <a:rPr lang="fr-FR">
                <a:solidFill>
                  <a:schemeClr val="tx1"/>
                </a:solidFill>
              </a:rPr>
              <a:t> et </a:t>
            </a:r>
            <a:r>
              <a:rPr lang="fr-FR" b="1">
                <a:solidFill>
                  <a:schemeClr val="tx1"/>
                </a:solidFill>
              </a:rPr>
              <a:t>réutiliser</a:t>
            </a:r>
            <a:r>
              <a:rPr lang="fr-FR">
                <a:solidFill>
                  <a:schemeClr val="tx1"/>
                </a:solidFill>
              </a:rPr>
              <a:t>.</a:t>
            </a:r>
            <a:endParaRPr lang="fr-FR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BC744E9D-DC84-443E-1346-03DE0DBE2058}"/>
              </a:ext>
            </a:extLst>
          </p:cNvPr>
          <p:cNvSpPr txBox="1">
            <a:spLocks/>
          </p:cNvSpPr>
          <p:nvPr/>
        </p:nvSpPr>
        <p:spPr>
          <a:xfrm>
            <a:off x="252939" y="202842"/>
            <a:ext cx="8356429" cy="567695"/>
          </a:xfrm>
          <a:prstGeom prst="rect">
            <a:avLst/>
          </a:prstGeom>
          <a:ln>
            <a:solidFill>
              <a:srgbClr val="273B7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3600" b="1"/>
              <a:t>Qu’est-ce que la capitalisation ?</a:t>
            </a:r>
          </a:p>
        </p:txBody>
      </p:sp>
    </p:spTree>
    <p:extLst>
      <p:ext uri="{BB962C8B-B14F-4D97-AF65-F5344CB8AC3E}">
        <p14:creationId xmlns:p14="http://schemas.microsoft.com/office/powerpoint/2010/main" val="1736872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4ADEF-15C5-6183-84BE-956AC11B9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DF194D4-651D-3A9E-CA36-FD5CA4F9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D988-8F53-7E4D-B1A1-1DBAF7DEBB6C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245C3F0-84FA-182E-4122-FA9294C53D46}"/>
              </a:ext>
            </a:extLst>
          </p:cNvPr>
          <p:cNvSpPr txBox="1">
            <a:spLocks/>
          </p:cNvSpPr>
          <p:nvPr/>
        </p:nvSpPr>
        <p:spPr>
          <a:xfrm>
            <a:off x="252939" y="202842"/>
            <a:ext cx="8356429" cy="567695"/>
          </a:xfrm>
          <a:prstGeom prst="rect">
            <a:avLst/>
          </a:prstGeom>
          <a:ln>
            <a:solidFill>
              <a:srgbClr val="273B7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3600" b="1"/>
              <a:t>Qu’est-ce que la capitalisation ?</a:t>
            </a:r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D7D79055-D502-19E7-44F2-C62F3543CA28}"/>
              </a:ext>
            </a:extLst>
          </p:cNvPr>
          <p:cNvSpPr txBox="1">
            <a:spLocks/>
          </p:cNvSpPr>
          <p:nvPr/>
        </p:nvSpPr>
        <p:spPr>
          <a:xfrm>
            <a:off x="669872" y="2350582"/>
            <a:ext cx="9174361" cy="35733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tx1"/>
                </a:solidFill>
              </a:rPr>
              <a:t>Elle fait émerger les savoirs individuels pour les transformer en </a:t>
            </a:r>
            <a:r>
              <a:rPr lang="fr-FR" b="1">
                <a:solidFill>
                  <a:schemeClr val="tx1"/>
                </a:solidFill>
              </a:rPr>
              <a:t>savoirs collectifs</a:t>
            </a:r>
            <a:r>
              <a:rPr lang="fr-FR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tx1"/>
                </a:solidFill>
              </a:rPr>
              <a:t>Elle permet de </a:t>
            </a:r>
            <a:r>
              <a:rPr lang="fr-FR" b="1">
                <a:solidFill>
                  <a:schemeClr val="tx1"/>
                </a:solidFill>
              </a:rPr>
              <a:t>déconstruire et questionner </a:t>
            </a:r>
            <a:r>
              <a:rPr lang="fr-FR">
                <a:solidFill>
                  <a:schemeClr val="tx1"/>
                </a:solidFill>
              </a:rPr>
              <a:t>un processus d’action.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tx1"/>
                </a:solidFill>
              </a:rPr>
              <a:t>Elle ne se concentre pas sur les objectifs que sur la </a:t>
            </a:r>
            <a:r>
              <a:rPr lang="fr-FR" b="1">
                <a:solidFill>
                  <a:schemeClr val="tx1"/>
                </a:solidFill>
              </a:rPr>
              <a:t>manière de faire</a:t>
            </a:r>
            <a:r>
              <a:rPr lang="fr-FR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tx1"/>
                </a:solidFill>
              </a:rPr>
              <a:t>Elle se distingue de l’évaluation: elle ne cherche pas à émettre un jugement sur les résultats, mais plutôt à </a:t>
            </a:r>
            <a:r>
              <a:rPr lang="fr-FR" b="1">
                <a:solidFill>
                  <a:schemeClr val="tx1"/>
                </a:solidFill>
              </a:rPr>
              <a:t>réfléchir au déroulement et évolution des pratiques</a:t>
            </a:r>
            <a:r>
              <a:rPr lang="fr-FR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>
                <a:solidFill>
                  <a:schemeClr val="tx1"/>
                </a:solidFill>
              </a:rPr>
              <a:t>Elle permet de </a:t>
            </a:r>
            <a:r>
              <a:rPr lang="fr-FR" b="1">
                <a:solidFill>
                  <a:schemeClr val="tx1"/>
                </a:solidFill>
              </a:rPr>
              <a:t>valoriser et communiquer </a:t>
            </a:r>
            <a:r>
              <a:rPr lang="fr-FR">
                <a:solidFill>
                  <a:schemeClr val="tx1"/>
                </a:solidFill>
              </a:rPr>
              <a:t>les savoirs obtenus tout au long du projet.</a:t>
            </a:r>
          </a:p>
        </p:txBody>
      </p:sp>
      <p:pic>
        <p:nvPicPr>
          <p:cNvPr id="4" name="Image 3" descr="Une image contenant clipart, illustration&#10;&#10;Le contenu généré par l’IA peut être incorrect.">
            <a:extLst>
              <a:ext uri="{FF2B5EF4-FFF2-40B4-BE49-F238E27FC236}">
                <a16:creationId xmlns:a16="http://schemas.microsoft.com/office/drawing/2014/main" id="{81B33228-1E57-84AB-8C86-0E668C3EA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241" b="76852" l="37188" r="60625">
                        <a14:foregroundMark x1="47760" y1="77037" x2="47760" y2="77037"/>
                        <a14:foregroundMark x1="38125" y1="27315" x2="38125" y2="27315"/>
                        <a14:foregroundMark x1="43542" y1="21389" x2="43542" y2="21389"/>
                        <a14:foregroundMark x1="49063" y1="20741" x2="49063" y2="20741"/>
                        <a14:foregroundMark x1="42760" y1="18241" x2="42760" y2="18241"/>
                        <a14:foregroundMark x1="56042" y1="21296" x2="56042" y2="21296"/>
                        <a14:foregroundMark x1="60417" y1="27963" x2="60417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286" t="15873" r="36429" b="19048"/>
          <a:stretch/>
        </p:blipFill>
        <p:spPr>
          <a:xfrm>
            <a:off x="9186455" y="1166796"/>
            <a:ext cx="1315555" cy="182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53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BBA7821-3C70-2064-31B2-4C2C72FF1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6D27EE9-D8A8-1A4F-4F76-7ED60D83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FD988-8F53-7E4D-B1A1-1DBAF7DEBB6C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5FDEC5B7-DD13-3BCC-DE05-A42C90CBA91B}"/>
              </a:ext>
            </a:extLst>
          </p:cNvPr>
          <p:cNvSpPr txBox="1">
            <a:spLocks/>
          </p:cNvSpPr>
          <p:nvPr/>
        </p:nvSpPr>
        <p:spPr>
          <a:xfrm>
            <a:off x="252939" y="202842"/>
            <a:ext cx="8489127" cy="955435"/>
          </a:xfrm>
          <a:prstGeom prst="rect">
            <a:avLst/>
          </a:prstGeom>
          <a:ln>
            <a:solidFill>
              <a:srgbClr val="273B7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273B7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z="3600" b="1"/>
              <a:t>Quelques notions liées à la capitalisation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9B5AEA4A-2D3C-125D-BBFC-03F1AD404211}"/>
              </a:ext>
            </a:extLst>
          </p:cNvPr>
          <p:cNvSpPr txBox="1">
            <a:spLocks/>
          </p:cNvSpPr>
          <p:nvPr/>
        </p:nvSpPr>
        <p:spPr>
          <a:xfrm>
            <a:off x="521083" y="2543769"/>
            <a:ext cx="5092698" cy="3919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>
                <a:solidFill>
                  <a:srgbClr val="FFFFFF"/>
                </a:solidFill>
              </a:rPr>
              <a:t>Gestion de connaissances</a:t>
            </a:r>
          </a:p>
          <a:p>
            <a:endParaRPr lang="fr-FR" b="1">
              <a:solidFill>
                <a:srgbClr val="FFFFFF"/>
              </a:solidFill>
            </a:endParaRPr>
          </a:p>
        </p:txBody>
      </p:sp>
      <p:pic>
        <p:nvPicPr>
          <p:cNvPr id="7" name="Image 6" descr="Une image contenant pixel, clipart&#10;&#10;Le contenu généré par l’IA peut être incorrect.">
            <a:extLst>
              <a:ext uri="{FF2B5EF4-FFF2-40B4-BE49-F238E27FC236}">
                <a16:creationId xmlns:a16="http://schemas.microsoft.com/office/drawing/2014/main" id="{992D979F-F305-C23E-D27F-808B2D12B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78" b="94167" l="37865" r="75000">
                        <a14:foregroundMark x1="38646" y1="48611" x2="37865" y2="78519"/>
                        <a14:foregroundMark x1="57031" y1="90278" x2="64375" y2="89630"/>
                        <a14:foregroundMark x1="69688" y1="90278" x2="72552" y2="83519"/>
                        <a14:foregroundMark x1="72552" y1="83519" x2="72813" y2="81852"/>
                        <a14:foregroundMark x1="74531" y1="82963" x2="75000" y2="82963"/>
                        <a14:foregroundMark x1="67656" y1="93519" x2="70469" y2="93519"/>
                        <a14:foregroundMark x1="54219" y1="94074" x2="60104" y2="93889"/>
                        <a14:foregroundMark x1="54010" y1="81019" x2="55156" y2="79167"/>
                        <a14:foregroundMark x1="42813" y1="60185" x2="44583" y2="61111"/>
                        <a14:foregroundMark x1="55937" y1="54907" x2="57760" y2="63611"/>
                        <a14:foregroundMark x1="68438" y1="94167" x2="69844" y2="94074"/>
                        <a14:foregroundMark x1="50365" y1="29907" x2="53125" y2="30000"/>
                        <a14:foregroundMark x1="43438" y1="24722" x2="43750" y2="24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75" t="9028" r="23984" b="3055"/>
          <a:stretch/>
        </p:blipFill>
        <p:spPr>
          <a:xfrm>
            <a:off x="6404359" y="1830260"/>
            <a:ext cx="3800474" cy="4801797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34A2E56C-62C4-1C80-A5CC-3532F8B884EE}"/>
              </a:ext>
            </a:extLst>
          </p:cNvPr>
          <p:cNvSpPr txBox="1">
            <a:spLocks/>
          </p:cNvSpPr>
          <p:nvPr/>
        </p:nvSpPr>
        <p:spPr>
          <a:xfrm>
            <a:off x="521083" y="3086694"/>
            <a:ext cx="5092698" cy="3919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>
                <a:solidFill>
                  <a:srgbClr val="FFFFFF"/>
                </a:solidFill>
              </a:rPr>
              <a:t>Formalisation</a:t>
            </a:r>
          </a:p>
          <a:p>
            <a:endParaRPr lang="fr-FR" b="1">
              <a:solidFill>
                <a:srgbClr val="FFFFFF"/>
              </a:solidFill>
            </a:endParaRP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6B3FDCBE-C2B4-51A6-5F4F-4B6C138E6A5E}"/>
              </a:ext>
            </a:extLst>
          </p:cNvPr>
          <p:cNvSpPr txBox="1">
            <a:spLocks/>
          </p:cNvSpPr>
          <p:nvPr/>
        </p:nvSpPr>
        <p:spPr>
          <a:xfrm>
            <a:off x="521082" y="3663689"/>
            <a:ext cx="5092699" cy="3919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>
                <a:solidFill>
                  <a:srgbClr val="FFFFFF"/>
                </a:solidFill>
              </a:rPr>
              <a:t>Développement de capacités</a:t>
            </a:r>
          </a:p>
          <a:p>
            <a:endParaRPr lang="fr-FR" b="1">
              <a:solidFill>
                <a:srgbClr val="FFFFFF"/>
              </a:solidFill>
            </a:endParaRP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E32B813-0CB2-DE58-E306-6488E60EF110}"/>
              </a:ext>
            </a:extLst>
          </p:cNvPr>
          <p:cNvSpPr txBox="1">
            <a:spLocks/>
          </p:cNvSpPr>
          <p:nvPr/>
        </p:nvSpPr>
        <p:spPr>
          <a:xfrm>
            <a:off x="521083" y="4240684"/>
            <a:ext cx="5092700" cy="3919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>
                <a:solidFill>
                  <a:srgbClr val="FFFFFF"/>
                </a:solidFill>
              </a:rPr>
              <a:t>Distanciation et transformation</a:t>
            </a:r>
          </a:p>
          <a:p>
            <a:endParaRPr lang="fr-FR" b="1">
              <a:solidFill>
                <a:srgbClr val="FFFFFF"/>
              </a:solidFill>
            </a:endParaRP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02E39B40-E833-A1FF-B37F-7F400DD91FA0}"/>
              </a:ext>
            </a:extLst>
          </p:cNvPr>
          <p:cNvSpPr txBox="1">
            <a:spLocks/>
          </p:cNvSpPr>
          <p:nvPr/>
        </p:nvSpPr>
        <p:spPr>
          <a:xfrm>
            <a:off x="521083" y="4867868"/>
            <a:ext cx="5092698" cy="3919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>
                <a:solidFill>
                  <a:srgbClr val="FFFFFF"/>
                </a:solidFill>
              </a:rPr>
              <a:t>Transmission du savoir</a:t>
            </a:r>
          </a:p>
          <a:p>
            <a:endParaRPr lang="fr-FR" b="1">
              <a:solidFill>
                <a:srgbClr val="FFFFFF"/>
              </a:solidFill>
            </a:endParaRP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DCBD180B-CFE5-0E58-D234-B94A304BF268}"/>
              </a:ext>
            </a:extLst>
          </p:cNvPr>
          <p:cNvSpPr txBox="1">
            <a:spLocks/>
          </p:cNvSpPr>
          <p:nvPr/>
        </p:nvSpPr>
        <p:spPr>
          <a:xfrm>
            <a:off x="521082" y="5445963"/>
            <a:ext cx="5092698" cy="39199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>
                <a:solidFill>
                  <a:srgbClr val="FFFFFF"/>
                </a:solidFill>
              </a:rPr>
              <a:t>Unique</a:t>
            </a:r>
          </a:p>
          <a:p>
            <a:endParaRPr lang="fr-FR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330958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C18B1A9DE7244CBBFFDE0014793BC8" ma:contentTypeVersion="21" ma:contentTypeDescription="Crée un document." ma:contentTypeScope="" ma:versionID="7dc19c4c6e7b62fa06298c9d091d0640">
  <xsd:schema xmlns:xsd="http://www.w3.org/2001/XMLSchema" xmlns:xs="http://www.w3.org/2001/XMLSchema" xmlns:p="http://schemas.microsoft.com/office/2006/metadata/properties" xmlns:ns1="http://schemas.microsoft.com/sharepoint/v3" xmlns:ns2="cc308864-c29d-40c5-9b08-f815ab3af608" xmlns:ns3="f6b2bb9c-0a93-4b62-beca-f24a2b8ed92d" targetNamespace="http://schemas.microsoft.com/office/2006/metadata/properties" ma:root="true" ma:fieldsID="9061b16f586ca39575fbc5bd6e571d30" ns1:_="" ns2:_="" ns3:_="">
    <xsd:import namespace="http://schemas.microsoft.com/sharepoint/v3"/>
    <xsd:import namespace="cc308864-c29d-40c5-9b08-f815ab3af608"/>
    <xsd:import namespace="f6b2bb9c-0a93-4b62-beca-f24a2b8ed9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08864-c29d-40c5-9b08-f815ab3af6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alises d’images" ma:readOnly="false" ma:fieldId="{5cf76f15-5ced-4ddc-b409-7134ff3c332f}" ma:taxonomyMulti="true" ma:sspId="7d42776b-9240-46ac-9a44-548c634732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2bb9c-0a93-4b62-beca-f24a2b8ed92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f710a097-c2db-4999-b9c1-9257b237b3a4}" ma:internalName="TaxCatchAll" ma:showField="CatchAllData" ma:web="f6b2bb9c-0a93-4b62-beca-f24a2b8ed9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cc308864-c29d-40c5-9b08-f815ab3af608">
      <Terms xmlns="http://schemas.microsoft.com/office/infopath/2007/PartnerControls"/>
    </lcf76f155ced4ddcb4097134ff3c332f>
    <_ip_UnifiedCompliancePolicyProperties xmlns="http://schemas.microsoft.com/sharepoint/v3" xsi:nil="true"/>
    <TaxCatchAll xmlns="f6b2bb9c-0a93-4b62-beca-f24a2b8ed92d" xsi:nil="true"/>
  </documentManagement>
</p:properties>
</file>

<file path=customXml/itemProps1.xml><?xml version="1.0" encoding="utf-8"?>
<ds:datastoreItem xmlns:ds="http://schemas.openxmlformats.org/officeDocument/2006/customXml" ds:itemID="{19F8E3CA-D6E4-4838-A37B-A14D5CE8C6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1464C0-8C59-4E8A-BBCB-8B24B2FFBC34}">
  <ds:schemaRefs>
    <ds:schemaRef ds:uri="cc308864-c29d-40c5-9b08-f815ab3af608"/>
    <ds:schemaRef ds:uri="f6b2bb9c-0a93-4b62-beca-f24a2b8ed92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EFDB7E1-B7C1-47FD-A75E-923969E02CA3}">
  <ds:schemaRefs>
    <ds:schemaRef ds:uri="cc308864-c29d-40c5-9b08-f815ab3af608"/>
    <ds:schemaRef ds:uri="f6b2bb9c-0a93-4b62-beca-f24a2b8ed92d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1483</Words>
  <Application>Microsoft Office PowerPoint</Application>
  <PresentationFormat>Personnalisé</PresentationFormat>
  <Paragraphs>175</Paragraphs>
  <Slides>25</Slides>
  <Notes>2</Notes>
  <HiddenSlides>1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2" baseType="lpstr">
      <vt:lpstr>Abadi MT Condensed Extra Bold</vt:lpstr>
      <vt:lpstr>Arial</vt:lpstr>
      <vt:lpstr>Calibri</vt:lpstr>
      <vt:lpstr>Helvetica</vt:lpstr>
      <vt:lpstr>Helvetica Neue</vt:lpstr>
      <vt:lpstr>Helvetica Neue LT Std</vt:lpstr>
      <vt:lpstr>Conception personnalisée</vt:lpstr>
      <vt:lpstr>Projet Réseaux et Partenariats Hospitaliers 2024-2027 (PRPH4)   Formation  Module 3 : La capitalisation sensible au genre dans la coopération hospitalière internationale </vt:lpstr>
      <vt:lpstr>Bienvenue à la formation</vt:lpstr>
      <vt:lpstr>Présentation PowerPoint</vt:lpstr>
      <vt:lpstr>Un parcours de formation pour les porteurs de projet PRPH 4</vt:lpstr>
      <vt:lpstr>Présentation PowerPoint</vt:lpstr>
      <vt:lpstr>Fondamentaux de la capitalisation</vt:lpstr>
      <vt:lpstr>Présentation PowerPoint</vt:lpstr>
      <vt:lpstr>Présentation PowerPoint</vt:lpstr>
      <vt:lpstr>Présentation PowerPoint</vt:lpstr>
      <vt:lpstr>Présentation PowerPoint</vt:lpstr>
      <vt:lpstr>Etapes clés de la capitalisation</vt:lpstr>
      <vt:lpstr>Présentation PowerPoint</vt:lpstr>
      <vt:lpstr>Attention !</vt:lpstr>
      <vt:lpstr>Présentation PowerPoint</vt:lpstr>
      <vt:lpstr>Valoriser les leçons apprises lors des missions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POUR VOTRE ATTENTION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Charly Pierluigi</cp:lastModifiedBy>
  <cp:revision>1</cp:revision>
  <dcterms:created xsi:type="dcterms:W3CDTF">2019-04-04T15:50:02Z</dcterms:created>
  <dcterms:modified xsi:type="dcterms:W3CDTF">2025-06-30T16:06:53Z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0x010100E3C18B1A9DE7244CBBFFDE0014793BC8</vt:lpwstr>
  </property>
  <property fmtid="{D5CDD505-2E9C-101B-9397-08002B2CF9AE}" pid="3" name="MediaServiceImageTags">
    <vt:lpwstr/>
  </property>
</Properties>
</file>